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1"/>
  </p:notesMasterIdLst>
  <p:sldIdLst>
    <p:sldId id="281" r:id="rId3"/>
    <p:sldId id="319" r:id="rId4"/>
    <p:sldId id="336" r:id="rId5"/>
    <p:sldId id="330" r:id="rId6"/>
    <p:sldId id="335" r:id="rId7"/>
    <p:sldId id="317" r:id="rId8"/>
    <p:sldId id="305" r:id="rId9"/>
    <p:sldId id="306" r:id="rId10"/>
    <p:sldId id="345" r:id="rId11"/>
    <p:sldId id="333" r:id="rId12"/>
    <p:sldId id="340" r:id="rId13"/>
    <p:sldId id="348" r:id="rId14"/>
    <p:sldId id="298" r:id="rId15"/>
    <p:sldId id="295" r:id="rId16"/>
    <p:sldId id="337" r:id="rId17"/>
    <p:sldId id="341" r:id="rId18"/>
    <p:sldId id="314" r:id="rId19"/>
    <p:sldId id="338" r:id="rId20"/>
    <p:sldId id="283" r:id="rId21"/>
    <p:sldId id="293" r:id="rId22"/>
    <p:sldId id="318" r:id="rId23"/>
    <p:sldId id="288" r:id="rId24"/>
    <p:sldId id="276" r:id="rId25"/>
    <p:sldId id="287" r:id="rId26"/>
    <p:sldId id="342" r:id="rId27"/>
    <p:sldId id="316" r:id="rId28"/>
    <p:sldId id="313" r:id="rId29"/>
    <p:sldId id="301" r:id="rId30"/>
    <p:sldId id="286" r:id="rId31"/>
    <p:sldId id="292" r:id="rId32"/>
    <p:sldId id="280" r:id="rId33"/>
    <p:sldId id="282" r:id="rId34"/>
    <p:sldId id="285" r:id="rId35"/>
    <p:sldId id="343" r:id="rId36"/>
    <p:sldId id="353" r:id="rId37"/>
    <p:sldId id="351" r:id="rId38"/>
    <p:sldId id="350" r:id="rId39"/>
    <p:sldId id="329" r:id="rId4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008A3E"/>
    <a:srgbClr val="686868"/>
    <a:srgbClr val="717171"/>
    <a:srgbClr val="B2B2B2"/>
    <a:srgbClr val="C4C4C4"/>
    <a:srgbClr val="EEF7F8"/>
    <a:srgbClr val="8AF7F8"/>
    <a:srgbClr val="02A4A0"/>
    <a:srgbClr val="02A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A29E9C-87C1-46EB-B4B4-CF68D3B35F2D}" v="3587" dt="2024-11-24T16:08:39.1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65" autoAdjust="0"/>
    <p:restoredTop sz="93886" autoAdjust="0"/>
  </p:normalViewPr>
  <p:slideViewPr>
    <p:cSldViewPr>
      <p:cViewPr varScale="1">
        <p:scale>
          <a:sx n="85" d="100"/>
          <a:sy n="85" d="100"/>
        </p:scale>
        <p:origin x="610" y="7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Schaffner" userId="89378549f90f3a7f" providerId="LiveId" clId="{D6A29E9C-87C1-46EB-B4B4-CF68D3B35F2D}"/>
    <pc:docChg chg="undo redo custSel addSld delSld modSld sldOrd">
      <pc:chgData name="Tom Schaffner" userId="89378549f90f3a7f" providerId="LiveId" clId="{D6A29E9C-87C1-46EB-B4B4-CF68D3B35F2D}" dt="2024-11-24T16:21:07.262" v="35966" actId="207"/>
      <pc:docMkLst>
        <pc:docMk/>
      </pc:docMkLst>
      <pc:sldChg chg="addSp delSp modSp mod ord setBg">
        <pc:chgData name="Tom Schaffner" userId="89378549f90f3a7f" providerId="LiveId" clId="{D6A29E9C-87C1-46EB-B4B4-CF68D3B35F2D}" dt="2024-11-06T19:42:28.186" v="34661" actId="14100"/>
        <pc:sldMkLst>
          <pc:docMk/>
          <pc:sldMk cId="2529762210" sldId="276"/>
        </pc:sldMkLst>
        <pc:spChg chg="mod">
          <ac:chgData name="Tom Schaffner" userId="89378549f90f3a7f" providerId="LiveId" clId="{D6A29E9C-87C1-46EB-B4B4-CF68D3B35F2D}" dt="2024-10-18T20:33:17.789" v="6053" actId="207"/>
          <ac:spMkLst>
            <pc:docMk/>
            <pc:sldMk cId="2529762210" sldId="276"/>
            <ac:spMk id="2" creationId="{00000000-0000-0000-0000-000000000000}"/>
          </ac:spMkLst>
        </pc:spChg>
        <pc:spChg chg="add del mod">
          <ac:chgData name="Tom Schaffner" userId="89378549f90f3a7f" providerId="LiveId" clId="{D6A29E9C-87C1-46EB-B4B4-CF68D3B35F2D}" dt="2024-10-17T17:35:21.095" v="3346" actId="21"/>
          <ac:spMkLst>
            <pc:docMk/>
            <pc:sldMk cId="2529762210" sldId="276"/>
            <ac:spMk id="3" creationId="{53ABBAC9-CBED-11A8-DF12-103B873B7137}"/>
          </ac:spMkLst>
        </pc:spChg>
        <pc:spChg chg="mod">
          <ac:chgData name="Tom Schaffner" userId="89378549f90f3a7f" providerId="LiveId" clId="{D6A29E9C-87C1-46EB-B4B4-CF68D3B35F2D}" dt="2024-10-22T01:41:25.483" v="13130" actId="255"/>
          <ac:spMkLst>
            <pc:docMk/>
            <pc:sldMk cId="2529762210" sldId="276"/>
            <ac:spMk id="4" creationId="{00000000-0000-0000-0000-000000000000}"/>
          </ac:spMkLst>
        </pc:spChg>
        <pc:spChg chg="add del mod">
          <ac:chgData name="Tom Schaffner" userId="89378549f90f3a7f" providerId="LiveId" clId="{D6A29E9C-87C1-46EB-B4B4-CF68D3B35F2D}" dt="2024-10-17T17:34:21.692" v="3319"/>
          <ac:spMkLst>
            <pc:docMk/>
            <pc:sldMk cId="2529762210" sldId="276"/>
            <ac:spMk id="6" creationId="{D5EB5FC8-1F03-F8FB-4C0D-6BE1875FD73D}"/>
          </ac:spMkLst>
        </pc:spChg>
        <pc:spChg chg="mod">
          <ac:chgData name="Tom Schaffner" userId="89378549f90f3a7f" providerId="LiveId" clId="{D6A29E9C-87C1-46EB-B4B4-CF68D3B35F2D}" dt="2024-11-06T19:42:28.186" v="34661" actId="14100"/>
          <ac:spMkLst>
            <pc:docMk/>
            <pc:sldMk cId="2529762210" sldId="276"/>
            <ac:spMk id="10" creationId="{9716CA39-24DF-4383-886F-3236C77A1943}"/>
          </ac:spMkLst>
        </pc:spChg>
        <pc:spChg chg="mod">
          <ac:chgData name="Tom Schaffner" userId="89378549f90f3a7f" providerId="LiveId" clId="{D6A29E9C-87C1-46EB-B4B4-CF68D3B35F2D}" dt="2024-10-17T17:33:14.255" v="3289" actId="207"/>
          <ac:spMkLst>
            <pc:docMk/>
            <pc:sldMk cId="2529762210" sldId="276"/>
            <ac:spMk id="21" creationId="{00000000-0000-0000-0000-000000000000}"/>
          </ac:spMkLst>
        </pc:spChg>
        <pc:spChg chg="add del mod">
          <ac:chgData name="Tom Schaffner" userId="89378549f90f3a7f" providerId="LiveId" clId="{D6A29E9C-87C1-46EB-B4B4-CF68D3B35F2D}" dt="2024-10-18T20:33:45.753" v="6056" actId="207"/>
          <ac:spMkLst>
            <pc:docMk/>
            <pc:sldMk cId="2529762210" sldId="276"/>
            <ac:spMk id="24" creationId="{00000000-0000-0000-0000-000000000000}"/>
          </ac:spMkLst>
        </pc:spChg>
        <pc:spChg chg="mod">
          <ac:chgData name="Tom Schaffner" userId="89378549f90f3a7f" providerId="LiveId" clId="{D6A29E9C-87C1-46EB-B4B4-CF68D3B35F2D}" dt="2024-10-18T20:34:42.012" v="6060" actId="207"/>
          <ac:spMkLst>
            <pc:docMk/>
            <pc:sldMk cId="2529762210" sldId="276"/>
            <ac:spMk id="82" creationId="{00000000-0000-0000-0000-000000000000}"/>
          </ac:spMkLst>
        </pc:spChg>
        <pc:spChg chg="mod">
          <ac:chgData name="Tom Schaffner" userId="89378549f90f3a7f" providerId="LiveId" clId="{D6A29E9C-87C1-46EB-B4B4-CF68D3B35F2D}" dt="2024-10-18T20:37:36.440" v="6071" actId="207"/>
          <ac:spMkLst>
            <pc:docMk/>
            <pc:sldMk cId="2529762210" sldId="276"/>
            <ac:spMk id="92" creationId="{00000000-0000-0000-0000-000000000000}"/>
          </ac:spMkLst>
        </pc:spChg>
        <pc:spChg chg="mod">
          <ac:chgData name="Tom Schaffner" userId="89378549f90f3a7f" providerId="LiveId" clId="{D6A29E9C-87C1-46EB-B4B4-CF68D3B35F2D}" dt="2024-10-18T20:35:39.476" v="6065" actId="207"/>
          <ac:spMkLst>
            <pc:docMk/>
            <pc:sldMk cId="2529762210" sldId="276"/>
            <ac:spMk id="96" creationId="{00000000-0000-0000-0000-000000000000}"/>
          </ac:spMkLst>
        </pc:spChg>
        <pc:spChg chg="mod">
          <ac:chgData name="Tom Schaffner" userId="89378549f90f3a7f" providerId="LiveId" clId="{D6A29E9C-87C1-46EB-B4B4-CF68D3B35F2D}" dt="2024-10-18T20:34:20.782" v="6059" actId="208"/>
          <ac:spMkLst>
            <pc:docMk/>
            <pc:sldMk cId="2529762210" sldId="276"/>
            <ac:spMk id="97" creationId="{00000000-0000-0000-0000-000000000000}"/>
          </ac:spMkLst>
        </pc:spChg>
        <pc:spChg chg="mod">
          <ac:chgData name="Tom Schaffner" userId="89378549f90f3a7f" providerId="LiveId" clId="{D6A29E9C-87C1-46EB-B4B4-CF68D3B35F2D}" dt="2024-10-18T20:37:24.534" v="6070" actId="207"/>
          <ac:spMkLst>
            <pc:docMk/>
            <pc:sldMk cId="2529762210" sldId="276"/>
            <ac:spMk id="101" creationId="{00000000-0000-0000-0000-000000000000}"/>
          </ac:spMkLst>
        </pc:spChg>
        <pc:spChg chg="mod">
          <ac:chgData name="Tom Schaffner" userId="89378549f90f3a7f" providerId="LiveId" clId="{D6A29E9C-87C1-46EB-B4B4-CF68D3B35F2D}" dt="2024-10-18T20:34:20.782" v="6059" actId="208"/>
          <ac:spMkLst>
            <pc:docMk/>
            <pc:sldMk cId="2529762210" sldId="276"/>
            <ac:spMk id="105" creationId="{00000000-0000-0000-0000-000000000000}"/>
          </ac:spMkLst>
        </pc:spChg>
        <pc:spChg chg="mod">
          <ac:chgData name="Tom Schaffner" userId="89378549f90f3a7f" providerId="LiveId" clId="{D6A29E9C-87C1-46EB-B4B4-CF68D3B35F2D}" dt="2024-10-18T20:33:24.673" v="6054" actId="207"/>
          <ac:spMkLst>
            <pc:docMk/>
            <pc:sldMk cId="2529762210" sldId="276"/>
            <ac:spMk id="134" creationId="{00000000-0000-0000-0000-000000000000}"/>
          </ac:spMkLst>
        </pc:spChg>
        <pc:spChg chg="mod">
          <ac:chgData name="Tom Schaffner" userId="89378549f90f3a7f" providerId="LiveId" clId="{D6A29E9C-87C1-46EB-B4B4-CF68D3B35F2D}" dt="2024-10-18T20:37:45.774" v="6072" actId="207"/>
          <ac:spMkLst>
            <pc:docMk/>
            <pc:sldMk cId="2529762210" sldId="276"/>
            <ac:spMk id="135" creationId="{00000000-0000-0000-0000-000000000000}"/>
          </ac:spMkLst>
        </pc:spChg>
        <pc:spChg chg="mod">
          <ac:chgData name="Tom Schaffner" userId="89378549f90f3a7f" providerId="LiveId" clId="{D6A29E9C-87C1-46EB-B4B4-CF68D3B35F2D}" dt="2024-10-18T20:34:01.682" v="6058" actId="207"/>
          <ac:spMkLst>
            <pc:docMk/>
            <pc:sldMk cId="2529762210" sldId="276"/>
            <ac:spMk id="136" creationId="{00000000-0000-0000-0000-000000000000}"/>
          </ac:spMkLst>
        </pc:spChg>
        <pc:spChg chg="mod">
          <ac:chgData name="Tom Schaffner" userId="89378549f90f3a7f" providerId="LiveId" clId="{D6A29E9C-87C1-46EB-B4B4-CF68D3B35F2D}" dt="2024-10-18T20:34:48.036" v="6061" actId="207"/>
          <ac:spMkLst>
            <pc:docMk/>
            <pc:sldMk cId="2529762210" sldId="276"/>
            <ac:spMk id="137" creationId="{00000000-0000-0000-0000-000000000000}"/>
          </ac:spMkLst>
        </pc:spChg>
        <pc:spChg chg="mod">
          <ac:chgData name="Tom Schaffner" userId="89378549f90f3a7f" providerId="LiveId" clId="{D6A29E9C-87C1-46EB-B4B4-CF68D3B35F2D}" dt="2024-10-18T20:36:06.260" v="6067" actId="207"/>
          <ac:spMkLst>
            <pc:docMk/>
            <pc:sldMk cId="2529762210" sldId="276"/>
            <ac:spMk id="138" creationId="{00000000-0000-0000-0000-000000000000}"/>
          </ac:spMkLst>
        </pc:spChg>
        <pc:spChg chg="add del mod">
          <ac:chgData name="Tom Schaffner" userId="89378549f90f3a7f" providerId="LiveId" clId="{D6A29E9C-87C1-46EB-B4B4-CF68D3B35F2D}" dt="2024-10-17T17:34:44.430" v="3322" actId="21"/>
          <ac:spMkLst>
            <pc:docMk/>
            <pc:sldMk cId="2529762210" sldId="276"/>
            <ac:spMk id="139" creationId="{00000000-0000-0000-0000-000000000000}"/>
          </ac:spMkLst>
        </pc:spChg>
        <pc:spChg chg="del">
          <ac:chgData name="Tom Schaffner" userId="89378549f90f3a7f" providerId="LiveId" clId="{D6A29E9C-87C1-46EB-B4B4-CF68D3B35F2D}" dt="2024-10-17T17:35:37.480" v="3347" actId="21"/>
          <ac:spMkLst>
            <pc:docMk/>
            <pc:sldMk cId="2529762210" sldId="276"/>
            <ac:spMk id="140" creationId="{00000000-0000-0000-0000-000000000000}"/>
          </ac:spMkLst>
        </pc:spChg>
        <pc:spChg chg="mod">
          <ac:chgData name="Tom Schaffner" userId="89378549f90f3a7f" providerId="LiveId" clId="{D6A29E9C-87C1-46EB-B4B4-CF68D3B35F2D}" dt="2024-10-18T20:34:20.782" v="6059" actId="208"/>
          <ac:spMkLst>
            <pc:docMk/>
            <pc:sldMk cId="2529762210" sldId="276"/>
            <ac:spMk id="142" creationId="{00000000-0000-0000-0000-000000000000}"/>
          </ac:spMkLst>
        </pc:spChg>
        <pc:spChg chg="mod">
          <ac:chgData name="Tom Schaffner" userId="89378549f90f3a7f" providerId="LiveId" clId="{D6A29E9C-87C1-46EB-B4B4-CF68D3B35F2D}" dt="2024-10-18T20:34:20.782" v="6059" actId="208"/>
          <ac:spMkLst>
            <pc:docMk/>
            <pc:sldMk cId="2529762210" sldId="276"/>
            <ac:spMk id="143" creationId="{00000000-0000-0000-0000-000000000000}"/>
          </ac:spMkLst>
        </pc:spChg>
        <pc:spChg chg="mod">
          <ac:chgData name="Tom Schaffner" userId="89378549f90f3a7f" providerId="LiveId" clId="{D6A29E9C-87C1-46EB-B4B4-CF68D3B35F2D}" dt="2024-10-18T20:34:20.782" v="6059" actId="208"/>
          <ac:spMkLst>
            <pc:docMk/>
            <pc:sldMk cId="2529762210" sldId="276"/>
            <ac:spMk id="144" creationId="{00000000-0000-0000-0000-000000000000}"/>
          </ac:spMkLst>
        </pc:spChg>
        <pc:spChg chg="mod">
          <ac:chgData name="Tom Schaffner" userId="89378549f90f3a7f" providerId="LiveId" clId="{D6A29E9C-87C1-46EB-B4B4-CF68D3B35F2D}" dt="2024-10-18T20:34:20.782" v="6059" actId="208"/>
          <ac:spMkLst>
            <pc:docMk/>
            <pc:sldMk cId="2529762210" sldId="276"/>
            <ac:spMk id="145" creationId="{00000000-0000-0000-0000-000000000000}"/>
          </ac:spMkLst>
        </pc:spChg>
        <pc:spChg chg="mod">
          <ac:chgData name="Tom Schaffner" userId="89378549f90f3a7f" providerId="LiveId" clId="{D6A29E9C-87C1-46EB-B4B4-CF68D3B35F2D}" dt="2024-10-18T20:34:20.782" v="6059" actId="208"/>
          <ac:spMkLst>
            <pc:docMk/>
            <pc:sldMk cId="2529762210" sldId="276"/>
            <ac:spMk id="146" creationId="{00000000-0000-0000-0000-000000000000}"/>
          </ac:spMkLst>
        </pc:spChg>
        <pc:spChg chg="mod">
          <ac:chgData name="Tom Schaffner" userId="89378549f90f3a7f" providerId="LiveId" clId="{D6A29E9C-87C1-46EB-B4B4-CF68D3B35F2D}" dt="2024-10-18T20:34:20.782" v="6059" actId="208"/>
          <ac:spMkLst>
            <pc:docMk/>
            <pc:sldMk cId="2529762210" sldId="276"/>
            <ac:spMk id="147" creationId="{00000000-0000-0000-0000-000000000000}"/>
          </ac:spMkLst>
        </pc:spChg>
        <pc:spChg chg="mod">
          <ac:chgData name="Tom Schaffner" userId="89378549f90f3a7f" providerId="LiveId" clId="{D6A29E9C-87C1-46EB-B4B4-CF68D3B35F2D}" dt="2024-10-18T20:34:20.782" v="6059" actId="208"/>
          <ac:spMkLst>
            <pc:docMk/>
            <pc:sldMk cId="2529762210" sldId="276"/>
            <ac:spMk id="148" creationId="{00000000-0000-0000-0000-000000000000}"/>
          </ac:spMkLst>
        </pc:spChg>
        <pc:spChg chg="del">
          <ac:chgData name="Tom Schaffner" userId="89378549f90f3a7f" providerId="LiveId" clId="{D6A29E9C-87C1-46EB-B4B4-CF68D3B35F2D}" dt="2024-10-17T17:37:10.071" v="3392" actId="21"/>
          <ac:spMkLst>
            <pc:docMk/>
            <pc:sldMk cId="2529762210" sldId="276"/>
            <ac:spMk id="151" creationId="{00000000-0000-0000-0000-000000000000}"/>
          </ac:spMkLst>
        </pc:spChg>
        <pc:spChg chg="del">
          <ac:chgData name="Tom Schaffner" userId="89378549f90f3a7f" providerId="LiveId" clId="{D6A29E9C-87C1-46EB-B4B4-CF68D3B35F2D}" dt="2024-10-17T17:36:40.592" v="3385" actId="21"/>
          <ac:spMkLst>
            <pc:docMk/>
            <pc:sldMk cId="2529762210" sldId="276"/>
            <ac:spMk id="154" creationId="{00000000-0000-0000-0000-000000000000}"/>
          </ac:spMkLst>
        </pc:spChg>
        <pc:spChg chg="del">
          <ac:chgData name="Tom Schaffner" userId="89378549f90f3a7f" providerId="LiveId" clId="{D6A29E9C-87C1-46EB-B4B4-CF68D3B35F2D}" dt="2024-10-17T17:36:31.453" v="3384" actId="21"/>
          <ac:spMkLst>
            <pc:docMk/>
            <pc:sldMk cId="2529762210" sldId="276"/>
            <ac:spMk id="157" creationId="{00000000-0000-0000-0000-000000000000}"/>
          </ac:spMkLst>
        </pc:spChg>
        <pc:spChg chg="del">
          <ac:chgData name="Tom Schaffner" userId="89378549f90f3a7f" providerId="LiveId" clId="{D6A29E9C-87C1-46EB-B4B4-CF68D3B35F2D}" dt="2024-10-17T17:35:53.353" v="3348" actId="21"/>
          <ac:spMkLst>
            <pc:docMk/>
            <pc:sldMk cId="2529762210" sldId="276"/>
            <ac:spMk id="160" creationId="{00000000-0000-0000-0000-000000000000}"/>
          </ac:spMkLst>
        </pc:spChg>
        <pc:spChg chg="mod">
          <ac:chgData name="Tom Schaffner" userId="89378549f90f3a7f" providerId="LiveId" clId="{D6A29E9C-87C1-46EB-B4B4-CF68D3B35F2D}" dt="2024-10-17T17:39:38.600" v="3419" actId="1036"/>
          <ac:spMkLst>
            <pc:docMk/>
            <pc:sldMk cId="2529762210" sldId="276"/>
            <ac:spMk id="163" creationId="{00000000-0000-0000-0000-000000000000}"/>
          </ac:spMkLst>
        </pc:spChg>
        <pc:spChg chg="mod">
          <ac:chgData name="Tom Schaffner" userId="89378549f90f3a7f" providerId="LiveId" clId="{D6A29E9C-87C1-46EB-B4B4-CF68D3B35F2D}" dt="2024-10-18T20:35:14.456" v="6064" actId="33524"/>
          <ac:spMkLst>
            <pc:docMk/>
            <pc:sldMk cId="2529762210" sldId="276"/>
            <ac:spMk id="164" creationId="{00000000-0000-0000-0000-000000000000}"/>
          </ac:spMkLst>
        </pc:spChg>
        <pc:spChg chg="mod">
          <ac:chgData name="Tom Schaffner" userId="89378549f90f3a7f" providerId="LiveId" clId="{D6A29E9C-87C1-46EB-B4B4-CF68D3B35F2D}" dt="2024-10-17T18:22:02.211" v="3745" actId="27107"/>
          <ac:spMkLst>
            <pc:docMk/>
            <pc:sldMk cId="2529762210" sldId="276"/>
            <ac:spMk id="165" creationId="{00000000-0000-0000-0000-000000000000}"/>
          </ac:spMkLst>
        </pc:spChg>
        <pc:spChg chg="mod">
          <ac:chgData name="Tom Schaffner" userId="89378549f90f3a7f" providerId="LiveId" clId="{D6A29E9C-87C1-46EB-B4B4-CF68D3B35F2D}" dt="2024-10-17T18:16:05.518" v="3509" actId="20577"/>
          <ac:spMkLst>
            <pc:docMk/>
            <pc:sldMk cId="2529762210" sldId="276"/>
            <ac:spMk id="166" creationId="{00000000-0000-0000-0000-000000000000}"/>
          </ac:spMkLst>
        </pc:spChg>
        <pc:spChg chg="mod">
          <ac:chgData name="Tom Schaffner" userId="89378549f90f3a7f" providerId="LiveId" clId="{D6A29E9C-87C1-46EB-B4B4-CF68D3B35F2D}" dt="2024-10-17T18:11:49.260" v="3492" actId="14100"/>
          <ac:spMkLst>
            <pc:docMk/>
            <pc:sldMk cId="2529762210" sldId="276"/>
            <ac:spMk id="167" creationId="{00000000-0000-0000-0000-000000000000}"/>
          </ac:spMkLst>
        </pc:spChg>
        <pc:spChg chg="mod">
          <ac:chgData name="Tom Schaffner" userId="89378549f90f3a7f" providerId="LiveId" clId="{D6A29E9C-87C1-46EB-B4B4-CF68D3B35F2D}" dt="2024-10-18T20:35:00.212" v="6062" actId="207"/>
          <ac:spMkLst>
            <pc:docMk/>
            <pc:sldMk cId="2529762210" sldId="276"/>
            <ac:spMk id="168" creationId="{00000000-0000-0000-0000-000000000000}"/>
          </ac:spMkLst>
        </pc:spChg>
        <pc:spChg chg="mod">
          <ac:chgData name="Tom Schaffner" userId="89378549f90f3a7f" providerId="LiveId" clId="{D6A29E9C-87C1-46EB-B4B4-CF68D3B35F2D}" dt="2024-10-18T20:37:53.144" v="6073" actId="207"/>
          <ac:spMkLst>
            <pc:docMk/>
            <pc:sldMk cId="2529762210" sldId="276"/>
            <ac:spMk id="169" creationId="{00000000-0000-0000-0000-000000000000}"/>
          </ac:spMkLst>
        </pc:spChg>
        <pc:spChg chg="mod">
          <ac:chgData name="Tom Schaffner" userId="89378549f90f3a7f" providerId="LiveId" clId="{D6A29E9C-87C1-46EB-B4B4-CF68D3B35F2D}" dt="2024-10-18T20:35:59.784" v="6066" actId="207"/>
          <ac:spMkLst>
            <pc:docMk/>
            <pc:sldMk cId="2529762210" sldId="276"/>
            <ac:spMk id="170" creationId="{00000000-0000-0000-0000-000000000000}"/>
          </ac:spMkLst>
        </pc:spChg>
        <pc:spChg chg="mod">
          <ac:chgData name="Tom Schaffner" userId="89378549f90f3a7f" providerId="LiveId" clId="{D6A29E9C-87C1-46EB-B4B4-CF68D3B35F2D}" dt="2024-10-18T20:34:20.782" v="6059" actId="208"/>
          <ac:spMkLst>
            <pc:docMk/>
            <pc:sldMk cId="2529762210" sldId="276"/>
            <ac:spMk id="171" creationId="{00000000-0000-0000-0000-000000000000}"/>
          </ac:spMkLst>
        </pc:spChg>
        <pc:grpChg chg="mod">
          <ac:chgData name="Tom Schaffner" userId="89378549f90f3a7f" providerId="LiveId" clId="{D6A29E9C-87C1-46EB-B4B4-CF68D3B35F2D}" dt="2024-10-17T17:33:14.255" v="3289" actId="207"/>
          <ac:grpSpMkLst>
            <pc:docMk/>
            <pc:sldMk cId="2529762210" sldId="276"/>
            <ac:grpSpMk id="23"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25"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28"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29"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30"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38" creationId="{00000000-0000-0000-0000-000000000000}"/>
          </ac:grpSpMkLst>
        </pc:grpChg>
        <pc:grpChg chg="mod">
          <ac:chgData name="Tom Schaffner" userId="89378549f90f3a7f" providerId="LiveId" clId="{D6A29E9C-87C1-46EB-B4B4-CF68D3B35F2D}" dt="2024-10-18T20:37:24.534" v="6070" actId="207"/>
          <ac:grpSpMkLst>
            <pc:docMk/>
            <pc:sldMk cId="2529762210" sldId="276"/>
            <ac:grpSpMk id="39"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40"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41" creationId="{00000000-0000-0000-0000-000000000000}"/>
          </ac:grpSpMkLst>
        </pc:grpChg>
        <pc:grpChg chg="add del mod">
          <ac:chgData name="Tom Schaffner" userId="89378549f90f3a7f" providerId="LiveId" clId="{D6A29E9C-87C1-46EB-B4B4-CF68D3B35F2D}" dt="2024-10-17T18:23:28.673" v="3754" actId="1036"/>
          <ac:grpSpMkLst>
            <pc:docMk/>
            <pc:sldMk cId="2529762210" sldId="276"/>
            <ac:grpSpMk id="42" creationId="{00000000-0000-0000-0000-000000000000}"/>
          </ac:grpSpMkLst>
        </pc:grpChg>
        <pc:grpChg chg="mod">
          <ac:chgData name="Tom Schaffner" userId="89378549f90f3a7f" providerId="LiveId" clId="{D6A29E9C-87C1-46EB-B4B4-CF68D3B35F2D}" dt="2024-10-17T18:23:28.673" v="3754" actId="1036"/>
          <ac:grpSpMkLst>
            <pc:docMk/>
            <pc:sldMk cId="2529762210" sldId="276"/>
            <ac:grpSpMk id="43" creationId="{00000000-0000-0000-0000-000000000000}"/>
          </ac:grpSpMkLst>
        </pc:grpChg>
        <pc:grpChg chg="mod">
          <ac:chgData name="Tom Schaffner" userId="89378549f90f3a7f" providerId="LiveId" clId="{D6A29E9C-87C1-46EB-B4B4-CF68D3B35F2D}" dt="2024-10-18T20:37:24.534" v="6070" actId="207"/>
          <ac:grpSpMkLst>
            <pc:docMk/>
            <pc:sldMk cId="2529762210" sldId="276"/>
            <ac:grpSpMk id="98" creationId="{00000000-0000-0000-0000-000000000000}"/>
          </ac:grpSpMkLst>
        </pc:grpChg>
        <pc:picChg chg="mod">
          <ac:chgData name="Tom Schaffner" userId="89378549f90f3a7f" providerId="LiveId" clId="{D6A29E9C-87C1-46EB-B4B4-CF68D3B35F2D}" dt="2024-10-17T18:23:28.673" v="3754" actId="1036"/>
          <ac:picMkLst>
            <pc:docMk/>
            <pc:sldMk cId="2529762210" sldId="276"/>
            <ac:picMk id="12" creationId="{F9D3A413-C0C3-4D98-A52D-CD87CA5C433D}"/>
          </ac:picMkLst>
        </pc:picChg>
        <pc:picChg chg="mod">
          <ac:chgData name="Tom Schaffner" userId="89378549f90f3a7f" providerId="LiveId" clId="{D6A29E9C-87C1-46EB-B4B4-CF68D3B35F2D}" dt="2024-10-17T18:23:28.673" v="3754" actId="1036"/>
          <ac:picMkLst>
            <pc:docMk/>
            <pc:sldMk cId="2529762210" sldId="276"/>
            <ac:picMk id="16" creationId="{1AAFA41C-A5D2-421C-8503-B3CA6103B523}"/>
          </ac:picMkLst>
        </pc:picChg>
        <pc:picChg chg="mod">
          <ac:chgData name="Tom Schaffner" userId="89378549f90f3a7f" providerId="LiveId" clId="{D6A29E9C-87C1-46EB-B4B4-CF68D3B35F2D}" dt="2024-10-17T18:23:28.673" v="3754" actId="1036"/>
          <ac:picMkLst>
            <pc:docMk/>
            <pc:sldMk cId="2529762210" sldId="276"/>
            <ac:picMk id="22" creationId="{1D35A6B8-E978-4F40-82C1-7B092B3CB5E9}"/>
          </ac:picMkLst>
        </pc:picChg>
        <pc:picChg chg="mod">
          <ac:chgData name="Tom Schaffner" userId="89378549f90f3a7f" providerId="LiveId" clId="{D6A29E9C-87C1-46EB-B4B4-CF68D3B35F2D}" dt="2024-10-17T18:23:28.673" v="3754" actId="1036"/>
          <ac:picMkLst>
            <pc:docMk/>
            <pc:sldMk cId="2529762210" sldId="276"/>
            <ac:picMk id="31" creationId="{CDF9B0DC-2CCD-4E67-B81F-F3B24A1C850D}"/>
          </ac:picMkLst>
        </pc:picChg>
        <pc:picChg chg="mod">
          <ac:chgData name="Tom Schaffner" userId="89378549f90f3a7f" providerId="LiveId" clId="{D6A29E9C-87C1-46EB-B4B4-CF68D3B35F2D}" dt="2024-10-17T18:23:28.673" v="3754" actId="1036"/>
          <ac:picMkLst>
            <pc:docMk/>
            <pc:sldMk cId="2529762210" sldId="276"/>
            <ac:picMk id="33" creationId="{DAD49D00-CDE2-4AC8-977A-37A1890C7A87}"/>
          </ac:picMkLst>
        </pc:picChg>
        <pc:cxnChg chg="mod">
          <ac:chgData name="Tom Schaffner" userId="89378549f90f3a7f" providerId="LiveId" clId="{D6A29E9C-87C1-46EB-B4B4-CF68D3B35F2D}" dt="2024-10-18T20:33:39.795" v="6055" actId="208"/>
          <ac:cxnSpMkLst>
            <pc:docMk/>
            <pc:sldMk cId="2529762210" sldId="276"/>
            <ac:cxnSpMk id="20" creationId="{00000000-0000-0000-0000-000000000000}"/>
          </ac:cxnSpMkLst>
        </pc:cxnChg>
        <pc:cxnChg chg="mod">
          <ac:chgData name="Tom Schaffner" userId="89378549f90f3a7f" providerId="LiveId" clId="{D6A29E9C-87C1-46EB-B4B4-CF68D3B35F2D}" dt="2024-10-18T20:37:24.534" v="6070" actId="207"/>
          <ac:cxnSpMkLst>
            <pc:docMk/>
            <pc:sldMk cId="2529762210" sldId="276"/>
            <ac:cxnSpMk id="100" creationId="{00000000-0000-0000-0000-000000000000}"/>
          </ac:cxnSpMkLst>
        </pc:cxnChg>
        <pc:cxnChg chg="mod">
          <ac:chgData name="Tom Schaffner" userId="89378549f90f3a7f" providerId="LiveId" clId="{D6A29E9C-87C1-46EB-B4B4-CF68D3B35F2D}" dt="2024-10-18T20:34:20.782" v="6059" actId="208"/>
          <ac:cxnSpMkLst>
            <pc:docMk/>
            <pc:sldMk cId="2529762210" sldId="276"/>
            <ac:cxnSpMk id="104" creationId="{00000000-0000-0000-0000-000000000000}"/>
          </ac:cxnSpMkLst>
        </pc:cxnChg>
        <pc:cxnChg chg="mod">
          <ac:chgData name="Tom Schaffner" userId="89378549f90f3a7f" providerId="LiveId" clId="{D6A29E9C-87C1-46EB-B4B4-CF68D3B35F2D}" dt="2024-10-17T17:50:56.357" v="3449" actId="692"/>
          <ac:cxnSpMkLst>
            <pc:docMk/>
            <pc:sldMk cId="2529762210" sldId="276"/>
            <ac:cxnSpMk id="108" creationId="{00000000-0000-0000-0000-000000000000}"/>
          </ac:cxnSpMkLst>
        </pc:cxnChg>
        <pc:cxnChg chg="mod">
          <ac:chgData name="Tom Schaffner" userId="89378549f90f3a7f" providerId="LiveId" clId="{D6A29E9C-87C1-46EB-B4B4-CF68D3B35F2D}" dt="2024-10-18T20:36:19.555" v="6068" actId="208"/>
          <ac:cxnSpMkLst>
            <pc:docMk/>
            <pc:sldMk cId="2529762210" sldId="276"/>
            <ac:cxnSpMk id="112" creationId="{00000000-0000-0000-0000-000000000000}"/>
          </ac:cxnSpMkLst>
        </pc:cxnChg>
      </pc:sldChg>
      <pc:sldChg chg="modSp mod setBg">
        <pc:chgData name="Tom Schaffner" userId="89378549f90f3a7f" providerId="LiveId" clId="{D6A29E9C-87C1-46EB-B4B4-CF68D3B35F2D}" dt="2024-11-06T19:54:03.246" v="34831" actId="14100"/>
        <pc:sldMkLst>
          <pc:docMk/>
          <pc:sldMk cId="1204664873" sldId="280"/>
        </pc:sldMkLst>
        <pc:spChg chg="mod">
          <ac:chgData name="Tom Schaffner" userId="89378549f90f3a7f" providerId="LiveId" clId="{D6A29E9C-87C1-46EB-B4B4-CF68D3B35F2D}" dt="2024-10-22T01:50:07.927" v="13172" actId="20577"/>
          <ac:spMkLst>
            <pc:docMk/>
            <pc:sldMk cId="1204664873" sldId="280"/>
            <ac:spMk id="2" creationId="{D75F34FF-E921-4965-A411-3A233F6E5057}"/>
          </ac:spMkLst>
        </pc:spChg>
        <pc:spChg chg="mod">
          <ac:chgData name="Tom Schaffner" userId="89378549f90f3a7f" providerId="LiveId" clId="{D6A29E9C-87C1-46EB-B4B4-CF68D3B35F2D}" dt="2024-11-06T19:54:03.246" v="34831" actId="14100"/>
          <ac:spMkLst>
            <pc:docMk/>
            <pc:sldMk cId="1204664873" sldId="280"/>
            <ac:spMk id="4" creationId="{CF73ED7A-0582-4233-842C-5DA2264931E9}"/>
          </ac:spMkLst>
        </pc:spChg>
        <pc:spChg chg="mod">
          <ac:chgData name="Tom Schaffner" userId="89378549f90f3a7f" providerId="LiveId" clId="{D6A29E9C-87C1-46EB-B4B4-CF68D3B35F2D}" dt="2024-10-25T01:55:41.442" v="21944" actId="207"/>
          <ac:spMkLst>
            <pc:docMk/>
            <pc:sldMk cId="1204664873" sldId="280"/>
            <ac:spMk id="5" creationId="{C1FD6C70-9951-4EFF-A5B2-A58A06FAA56F}"/>
          </ac:spMkLst>
        </pc:spChg>
        <pc:spChg chg="mod">
          <ac:chgData name="Tom Schaffner" userId="89378549f90f3a7f" providerId="LiveId" clId="{D6A29E9C-87C1-46EB-B4B4-CF68D3B35F2D}" dt="2024-10-25T01:55:49.056" v="21945" actId="207"/>
          <ac:spMkLst>
            <pc:docMk/>
            <pc:sldMk cId="1204664873" sldId="280"/>
            <ac:spMk id="6" creationId="{6C87C046-E9FE-4AA5-BF71-AA2977CC008C}"/>
          </ac:spMkLst>
        </pc:spChg>
        <pc:spChg chg="mod">
          <ac:chgData name="Tom Schaffner" userId="89378549f90f3a7f" providerId="LiveId" clId="{D6A29E9C-87C1-46EB-B4B4-CF68D3B35F2D}" dt="2024-10-25T01:55:59.331" v="21946" actId="207"/>
          <ac:spMkLst>
            <pc:docMk/>
            <pc:sldMk cId="1204664873" sldId="280"/>
            <ac:spMk id="7" creationId="{34486809-6580-4EDF-9BC9-DD38A7497BF7}"/>
          </ac:spMkLst>
        </pc:spChg>
        <pc:graphicFrameChg chg="mod">
          <ac:chgData name="Tom Schaffner" userId="89378549f90f3a7f" providerId="LiveId" clId="{D6A29E9C-87C1-46EB-B4B4-CF68D3B35F2D}" dt="2024-10-17T03:27:01.406" v="16" actId="207"/>
          <ac:graphicFrameMkLst>
            <pc:docMk/>
            <pc:sldMk cId="1204664873" sldId="280"/>
            <ac:graphicFrameMk id="3" creationId="{DC0B1AFB-8BD9-4F97-BB1B-B6DC16D6C549}"/>
          </ac:graphicFrameMkLst>
        </pc:graphicFrameChg>
      </pc:sldChg>
      <pc:sldChg chg="modSp mod setBg">
        <pc:chgData name="Tom Schaffner" userId="89378549f90f3a7f" providerId="LiveId" clId="{D6A29E9C-87C1-46EB-B4B4-CF68D3B35F2D}" dt="2024-10-20T20:43:50.881" v="8131" actId="1036"/>
        <pc:sldMkLst>
          <pc:docMk/>
          <pc:sldMk cId="3945863605" sldId="281"/>
        </pc:sldMkLst>
        <pc:spChg chg="mod">
          <ac:chgData name="Tom Schaffner" userId="89378549f90f3a7f" providerId="LiveId" clId="{D6A29E9C-87C1-46EB-B4B4-CF68D3B35F2D}" dt="2024-10-20T20:42:10.836" v="8124" actId="2711"/>
          <ac:spMkLst>
            <pc:docMk/>
            <pc:sldMk cId="3945863605" sldId="281"/>
            <ac:spMk id="2" creationId="{03CFB185-AA7B-4597-9E56-859F4D8FF1AD}"/>
          </ac:spMkLst>
        </pc:spChg>
        <pc:spChg chg="mod">
          <ac:chgData name="Tom Schaffner" userId="89378549f90f3a7f" providerId="LiveId" clId="{D6A29E9C-87C1-46EB-B4B4-CF68D3B35F2D}" dt="2024-10-20T20:43:50.881" v="8131" actId="1036"/>
          <ac:spMkLst>
            <pc:docMk/>
            <pc:sldMk cId="3945863605" sldId="281"/>
            <ac:spMk id="5" creationId="{3A7C2B18-D905-4E70-A05B-E4D4F3DAFF94}"/>
          </ac:spMkLst>
        </pc:spChg>
        <pc:spChg chg="mod">
          <ac:chgData name="Tom Schaffner" userId="89378549f90f3a7f" providerId="LiveId" clId="{D6A29E9C-87C1-46EB-B4B4-CF68D3B35F2D}" dt="2024-10-20T20:43:19.128" v="8128" actId="1036"/>
          <ac:spMkLst>
            <pc:docMk/>
            <pc:sldMk cId="3945863605" sldId="281"/>
            <ac:spMk id="6" creationId="{B7533BB0-4DCC-477E-85A7-534FBEE689C9}"/>
          </ac:spMkLst>
        </pc:spChg>
      </pc:sldChg>
      <pc:sldChg chg="modSp mod setBg">
        <pc:chgData name="Tom Schaffner" userId="89378549f90f3a7f" providerId="LiveId" clId="{D6A29E9C-87C1-46EB-B4B4-CF68D3B35F2D}" dt="2024-11-06T19:57:43.203" v="34876" actId="1036"/>
        <pc:sldMkLst>
          <pc:docMk/>
          <pc:sldMk cId="3299294069" sldId="282"/>
        </pc:sldMkLst>
        <pc:spChg chg="mod">
          <ac:chgData name="Tom Schaffner" userId="89378549f90f3a7f" providerId="LiveId" clId="{D6A29E9C-87C1-46EB-B4B4-CF68D3B35F2D}" dt="2024-11-06T19:57:12.531" v="34874" actId="14100"/>
          <ac:spMkLst>
            <pc:docMk/>
            <pc:sldMk cId="3299294069" sldId="282"/>
            <ac:spMk id="2" creationId="{D75F34FF-E921-4965-A411-3A233F6E5057}"/>
          </ac:spMkLst>
        </pc:spChg>
        <pc:spChg chg="mod">
          <ac:chgData name="Tom Schaffner" userId="89378549f90f3a7f" providerId="LiveId" clId="{D6A29E9C-87C1-46EB-B4B4-CF68D3B35F2D}" dt="2024-11-06T19:57:26.591" v="34875" actId="255"/>
          <ac:spMkLst>
            <pc:docMk/>
            <pc:sldMk cId="3299294069" sldId="282"/>
            <ac:spMk id="4" creationId="{CF73ED7A-0582-4233-842C-5DA2264931E9}"/>
          </ac:spMkLst>
        </pc:spChg>
        <pc:graphicFrameChg chg="mod">
          <ac:chgData name="Tom Schaffner" userId="89378549f90f3a7f" providerId="LiveId" clId="{D6A29E9C-87C1-46EB-B4B4-CF68D3B35F2D}" dt="2024-11-06T19:57:43.203" v="34876" actId="1036"/>
          <ac:graphicFrameMkLst>
            <pc:docMk/>
            <pc:sldMk cId="3299294069" sldId="282"/>
            <ac:graphicFrameMk id="12" creationId="{DF5B7F0E-BD65-416F-97C3-BE66DE46D854}"/>
          </ac:graphicFrameMkLst>
        </pc:graphicFrameChg>
        <pc:picChg chg="mod">
          <ac:chgData name="Tom Schaffner" userId="89378549f90f3a7f" providerId="LiveId" clId="{D6A29E9C-87C1-46EB-B4B4-CF68D3B35F2D}" dt="2024-11-06T19:57:43.203" v="34876" actId="1036"/>
          <ac:picMkLst>
            <pc:docMk/>
            <pc:sldMk cId="3299294069" sldId="282"/>
            <ac:picMk id="10" creationId="{8DB919DB-56DD-43D7-BE61-16B495965BEE}"/>
          </ac:picMkLst>
        </pc:picChg>
      </pc:sldChg>
      <pc:sldChg chg="modSp mod ord setBg">
        <pc:chgData name="Tom Schaffner" userId="89378549f90f3a7f" providerId="LiveId" clId="{D6A29E9C-87C1-46EB-B4B4-CF68D3B35F2D}" dt="2024-11-06T18:59:08.580" v="34346" actId="14100"/>
        <pc:sldMkLst>
          <pc:docMk/>
          <pc:sldMk cId="560020521" sldId="283"/>
        </pc:sldMkLst>
        <pc:spChg chg="mod">
          <ac:chgData name="Tom Schaffner" userId="89378549f90f3a7f" providerId="LiveId" clId="{D6A29E9C-87C1-46EB-B4B4-CF68D3B35F2D}" dt="2024-10-22T01:43:19.727" v="13133" actId="255"/>
          <ac:spMkLst>
            <pc:docMk/>
            <pc:sldMk cId="560020521" sldId="283"/>
            <ac:spMk id="2" creationId="{D75F34FF-E921-4965-A411-3A233F6E5057}"/>
          </ac:spMkLst>
        </pc:spChg>
        <pc:spChg chg="mod">
          <ac:chgData name="Tom Schaffner" userId="89378549f90f3a7f" providerId="LiveId" clId="{D6A29E9C-87C1-46EB-B4B4-CF68D3B35F2D}" dt="2024-11-06T18:59:08.580" v="34346" actId="14100"/>
          <ac:spMkLst>
            <pc:docMk/>
            <pc:sldMk cId="560020521" sldId="283"/>
            <ac:spMk id="4" creationId="{CF73ED7A-0582-4233-842C-5DA2264931E9}"/>
          </ac:spMkLst>
        </pc:spChg>
        <pc:spChg chg="mod">
          <ac:chgData name="Tom Schaffner" userId="89378549f90f3a7f" providerId="LiveId" clId="{D6A29E9C-87C1-46EB-B4B4-CF68D3B35F2D}" dt="2024-10-18T20:57:36.559" v="6122" actId="207"/>
          <ac:spMkLst>
            <pc:docMk/>
            <pc:sldMk cId="560020521" sldId="283"/>
            <ac:spMk id="5" creationId="{39A3FBC7-792D-4955-8C75-00DBB4253AF9}"/>
          </ac:spMkLst>
        </pc:spChg>
        <pc:spChg chg="mod">
          <ac:chgData name="Tom Schaffner" userId="89378549f90f3a7f" providerId="LiveId" clId="{D6A29E9C-87C1-46EB-B4B4-CF68D3B35F2D}" dt="2024-10-17T19:16:35.002" v="3905" actId="207"/>
          <ac:spMkLst>
            <pc:docMk/>
            <pc:sldMk cId="560020521" sldId="283"/>
            <ac:spMk id="11" creationId="{5265E617-E39A-422F-9340-7408A618B3BF}"/>
          </ac:spMkLst>
        </pc:spChg>
        <pc:graphicFrameChg chg="mod">
          <ac:chgData name="Tom Schaffner" userId="89378549f90f3a7f" providerId="LiveId" clId="{D6A29E9C-87C1-46EB-B4B4-CF68D3B35F2D}" dt="2024-10-17T19:30:13.799" v="4187"/>
          <ac:graphicFrameMkLst>
            <pc:docMk/>
            <pc:sldMk cId="560020521" sldId="283"/>
            <ac:graphicFrameMk id="10" creationId="{AAAC0AD1-EB23-48EE-B2EA-034A0BF28435}"/>
          </ac:graphicFrameMkLst>
        </pc:graphicFrameChg>
      </pc:sldChg>
      <pc:sldChg chg="modSp mod setBg">
        <pc:chgData name="Tom Schaffner" userId="89378549f90f3a7f" providerId="LiveId" clId="{D6A29E9C-87C1-46EB-B4B4-CF68D3B35F2D}" dt="2024-11-06T20:00:04.731" v="34884" actId="14100"/>
        <pc:sldMkLst>
          <pc:docMk/>
          <pc:sldMk cId="3518361725" sldId="285"/>
        </pc:sldMkLst>
        <pc:spChg chg="mod">
          <ac:chgData name="Tom Schaffner" userId="89378549f90f3a7f" providerId="LiveId" clId="{D6A29E9C-87C1-46EB-B4B4-CF68D3B35F2D}" dt="2024-10-22T01:45:24.803" v="13144" actId="255"/>
          <ac:spMkLst>
            <pc:docMk/>
            <pc:sldMk cId="3518361725" sldId="285"/>
            <ac:spMk id="2" creationId="{3A1B7DF2-AACA-4EB7-8C6F-7DDCA44AB0FC}"/>
          </ac:spMkLst>
        </pc:spChg>
        <pc:spChg chg="mod">
          <ac:chgData name="Tom Schaffner" userId="89378549f90f3a7f" providerId="LiveId" clId="{D6A29E9C-87C1-46EB-B4B4-CF68D3B35F2D}" dt="2024-11-06T19:59:04.100" v="34880" actId="1036"/>
          <ac:spMkLst>
            <pc:docMk/>
            <pc:sldMk cId="3518361725" sldId="285"/>
            <ac:spMk id="7" creationId="{F99F6898-3963-45EB-AE08-227BE21C9C96}"/>
          </ac:spMkLst>
        </pc:spChg>
        <pc:spChg chg="mod">
          <ac:chgData name="Tom Schaffner" userId="89378549f90f3a7f" providerId="LiveId" clId="{D6A29E9C-87C1-46EB-B4B4-CF68D3B35F2D}" dt="2024-11-06T19:59:04.100" v="34880" actId="1036"/>
          <ac:spMkLst>
            <pc:docMk/>
            <pc:sldMk cId="3518361725" sldId="285"/>
            <ac:spMk id="9" creationId="{FEE0DE64-1E4D-4F51-A33D-47E88008B651}"/>
          </ac:spMkLst>
        </pc:spChg>
        <pc:spChg chg="mod">
          <ac:chgData name="Tom Schaffner" userId="89378549f90f3a7f" providerId="LiveId" clId="{D6A29E9C-87C1-46EB-B4B4-CF68D3B35F2D}" dt="2024-11-06T19:59:04.100" v="34880" actId="1036"/>
          <ac:spMkLst>
            <pc:docMk/>
            <pc:sldMk cId="3518361725" sldId="285"/>
            <ac:spMk id="10" creationId="{F737E911-6FB9-4DA6-87BC-7F855E3C190E}"/>
          </ac:spMkLst>
        </pc:spChg>
        <pc:spChg chg="mod">
          <ac:chgData name="Tom Schaffner" userId="89378549f90f3a7f" providerId="LiveId" clId="{D6A29E9C-87C1-46EB-B4B4-CF68D3B35F2D}" dt="2024-11-06T19:59:04.100" v="34880" actId="1036"/>
          <ac:spMkLst>
            <pc:docMk/>
            <pc:sldMk cId="3518361725" sldId="285"/>
            <ac:spMk id="11" creationId="{98D64B9F-4529-43C6-A249-22677AC310B9}"/>
          </ac:spMkLst>
        </pc:spChg>
        <pc:spChg chg="mod">
          <ac:chgData name="Tom Schaffner" userId="89378549f90f3a7f" providerId="LiveId" clId="{D6A29E9C-87C1-46EB-B4B4-CF68D3B35F2D}" dt="2024-11-06T19:58:45.099" v="34878" actId="255"/>
          <ac:spMkLst>
            <pc:docMk/>
            <pc:sldMk cId="3518361725" sldId="285"/>
            <ac:spMk id="12" creationId="{86D5A589-0B62-490E-87DF-95A684E6581D}"/>
          </ac:spMkLst>
        </pc:spChg>
        <pc:picChg chg="mod">
          <ac:chgData name="Tom Schaffner" userId="89378549f90f3a7f" providerId="LiveId" clId="{D6A29E9C-87C1-46EB-B4B4-CF68D3B35F2D}" dt="2024-11-06T20:00:04.731" v="34884" actId="14100"/>
          <ac:picMkLst>
            <pc:docMk/>
            <pc:sldMk cId="3518361725" sldId="285"/>
            <ac:picMk id="4" creationId="{777D85AA-A903-47E2-B9F9-553CB2466058}"/>
          </ac:picMkLst>
        </pc:picChg>
        <pc:picChg chg="mod">
          <ac:chgData name="Tom Schaffner" userId="89378549f90f3a7f" providerId="LiveId" clId="{D6A29E9C-87C1-46EB-B4B4-CF68D3B35F2D}" dt="2024-11-06T19:59:41.319" v="34881" actId="14100"/>
          <ac:picMkLst>
            <pc:docMk/>
            <pc:sldMk cId="3518361725" sldId="285"/>
            <ac:picMk id="5" creationId="{FA63E014-7070-458A-8A57-2814C77C9C6C}"/>
          </ac:picMkLst>
        </pc:picChg>
        <pc:picChg chg="mod">
          <ac:chgData name="Tom Schaffner" userId="89378549f90f3a7f" providerId="LiveId" clId="{D6A29E9C-87C1-46EB-B4B4-CF68D3B35F2D}" dt="2024-11-06T19:59:50.329" v="34883" actId="14100"/>
          <ac:picMkLst>
            <pc:docMk/>
            <pc:sldMk cId="3518361725" sldId="285"/>
            <ac:picMk id="6" creationId="{B3770971-4714-42B8-966F-48F7179319AD}"/>
          </ac:picMkLst>
        </pc:picChg>
      </pc:sldChg>
      <pc:sldChg chg="modSp mod ord setBg">
        <pc:chgData name="Tom Schaffner" userId="89378549f90f3a7f" providerId="LiveId" clId="{D6A29E9C-87C1-46EB-B4B4-CF68D3B35F2D}" dt="2024-11-06T19:49:04.016" v="34743" actId="14100"/>
        <pc:sldMkLst>
          <pc:docMk/>
          <pc:sldMk cId="891856211" sldId="286"/>
        </pc:sldMkLst>
        <pc:spChg chg="mod">
          <ac:chgData name="Tom Schaffner" userId="89378549f90f3a7f" providerId="LiveId" clId="{D6A29E9C-87C1-46EB-B4B4-CF68D3B35F2D}" dt="2024-10-22T01:52:08.103" v="13189" actId="255"/>
          <ac:spMkLst>
            <pc:docMk/>
            <pc:sldMk cId="891856211" sldId="286"/>
            <ac:spMk id="2" creationId="{3A1B7DF2-AACA-4EB7-8C6F-7DDCA44AB0FC}"/>
          </ac:spMkLst>
        </pc:spChg>
        <pc:spChg chg="mod">
          <ac:chgData name="Tom Schaffner" userId="89378549f90f3a7f" providerId="LiveId" clId="{D6A29E9C-87C1-46EB-B4B4-CF68D3B35F2D}" dt="2024-11-06T19:49:04.016" v="34743" actId="14100"/>
          <ac:spMkLst>
            <pc:docMk/>
            <pc:sldMk cId="891856211" sldId="286"/>
            <ac:spMk id="13" creationId="{DEB8BDB2-D574-43F0-AC0E-DAF1738C06F7}"/>
          </ac:spMkLst>
        </pc:spChg>
      </pc:sldChg>
      <pc:sldChg chg="modSp mod ord setBg">
        <pc:chgData name="Tom Schaffner" userId="89378549f90f3a7f" providerId="LiveId" clId="{D6A29E9C-87C1-46EB-B4B4-CF68D3B35F2D}" dt="2024-11-06T19:43:26.426" v="34662" actId="255"/>
        <pc:sldMkLst>
          <pc:docMk/>
          <pc:sldMk cId="3819790339" sldId="287"/>
        </pc:sldMkLst>
        <pc:spChg chg="mod">
          <ac:chgData name="Tom Schaffner" userId="89378549f90f3a7f" providerId="LiveId" clId="{D6A29E9C-87C1-46EB-B4B4-CF68D3B35F2D}" dt="2024-10-22T01:45:40.899" v="13145" actId="255"/>
          <ac:spMkLst>
            <pc:docMk/>
            <pc:sldMk cId="3819790339" sldId="287"/>
            <ac:spMk id="2" creationId="{3A1B7DF2-AACA-4EB7-8C6F-7DDCA44AB0FC}"/>
          </ac:spMkLst>
        </pc:spChg>
        <pc:spChg chg="mod">
          <ac:chgData name="Tom Schaffner" userId="89378549f90f3a7f" providerId="LiveId" clId="{D6A29E9C-87C1-46EB-B4B4-CF68D3B35F2D}" dt="2024-11-06T19:43:26.426" v="34662" actId="255"/>
          <ac:spMkLst>
            <pc:docMk/>
            <pc:sldMk cId="3819790339" sldId="287"/>
            <ac:spMk id="5" creationId="{FB30F0C0-0519-4516-BA8F-83C9CB1E02A4}"/>
          </ac:spMkLst>
        </pc:spChg>
        <pc:graphicFrameChg chg="mod modGraphic">
          <ac:chgData name="Tom Schaffner" userId="89378549f90f3a7f" providerId="LiveId" clId="{D6A29E9C-87C1-46EB-B4B4-CF68D3B35F2D}" dt="2024-10-18T20:58:17.025" v="6123" actId="208"/>
          <ac:graphicFrameMkLst>
            <pc:docMk/>
            <pc:sldMk cId="3819790339" sldId="287"/>
            <ac:graphicFrameMk id="3" creationId="{7E46992A-B36A-42A2-9E9E-75BFA8244CB7}"/>
          </ac:graphicFrameMkLst>
        </pc:graphicFrameChg>
      </pc:sldChg>
      <pc:sldChg chg="modSp mod ord setBg">
        <pc:chgData name="Tom Schaffner" userId="89378549f90f3a7f" providerId="LiveId" clId="{D6A29E9C-87C1-46EB-B4B4-CF68D3B35F2D}" dt="2024-11-06T19:28:23.759" v="34643" actId="1037"/>
        <pc:sldMkLst>
          <pc:docMk/>
          <pc:sldMk cId="3146142889" sldId="288"/>
        </pc:sldMkLst>
        <pc:spChg chg="mod">
          <ac:chgData name="Tom Schaffner" userId="89378549f90f3a7f" providerId="LiveId" clId="{D6A29E9C-87C1-46EB-B4B4-CF68D3B35F2D}" dt="2024-11-06T19:07:11.257" v="34481" actId="20577"/>
          <ac:spMkLst>
            <pc:docMk/>
            <pc:sldMk cId="3146142889" sldId="288"/>
            <ac:spMk id="2" creationId="{3A1B7DF2-AACA-4EB7-8C6F-7DDCA44AB0FC}"/>
          </ac:spMkLst>
        </pc:spChg>
        <pc:spChg chg="mod">
          <ac:chgData name="Tom Schaffner" userId="89378549f90f3a7f" providerId="LiveId" clId="{D6A29E9C-87C1-46EB-B4B4-CF68D3B35F2D}" dt="2024-11-06T19:26:33.397" v="34638" actId="1076"/>
          <ac:spMkLst>
            <pc:docMk/>
            <pc:sldMk cId="3146142889" sldId="288"/>
            <ac:spMk id="9" creationId="{4D1E7FD3-80FD-4D32-8A4C-7040A92090E2}"/>
          </ac:spMkLst>
        </pc:spChg>
        <pc:spChg chg="mod">
          <ac:chgData name="Tom Schaffner" userId="89378549f90f3a7f" providerId="LiveId" clId="{D6A29E9C-87C1-46EB-B4B4-CF68D3B35F2D}" dt="2024-11-06T19:27:06.150" v="34642" actId="1036"/>
          <ac:spMkLst>
            <pc:docMk/>
            <pc:sldMk cId="3146142889" sldId="288"/>
            <ac:spMk id="21" creationId="{884A41B0-D8F3-45A5-A662-698801130AF1}"/>
          </ac:spMkLst>
        </pc:spChg>
        <pc:spChg chg="mod">
          <ac:chgData name="Tom Schaffner" userId="89378549f90f3a7f" providerId="LiveId" clId="{D6A29E9C-87C1-46EB-B4B4-CF68D3B35F2D}" dt="2024-11-06T19:27:06.150" v="34642" actId="1036"/>
          <ac:spMkLst>
            <pc:docMk/>
            <pc:sldMk cId="3146142889" sldId="288"/>
            <ac:spMk id="22" creationId="{9A867889-0D77-43B1-AB0E-BA38A2F49E15}"/>
          </ac:spMkLst>
        </pc:spChg>
        <pc:spChg chg="mod">
          <ac:chgData name="Tom Schaffner" userId="89378549f90f3a7f" providerId="LiveId" clId="{D6A29E9C-87C1-46EB-B4B4-CF68D3B35F2D}" dt="2024-11-06T19:27:06.150" v="34642" actId="1036"/>
          <ac:spMkLst>
            <pc:docMk/>
            <pc:sldMk cId="3146142889" sldId="288"/>
            <ac:spMk id="23" creationId="{EB0C0D11-749E-4521-A37A-899805C282C6}"/>
          </ac:spMkLst>
        </pc:spChg>
        <pc:spChg chg="mod">
          <ac:chgData name="Tom Schaffner" userId="89378549f90f3a7f" providerId="LiveId" clId="{D6A29E9C-87C1-46EB-B4B4-CF68D3B35F2D}" dt="2024-11-06T19:27:06.150" v="34642" actId="1036"/>
          <ac:spMkLst>
            <pc:docMk/>
            <pc:sldMk cId="3146142889" sldId="288"/>
            <ac:spMk id="24" creationId="{C16DBC0F-F2D8-4F49-B6B6-6517B9D496FB}"/>
          </ac:spMkLst>
        </pc:spChg>
        <pc:spChg chg="mod">
          <ac:chgData name="Tom Schaffner" userId="89378549f90f3a7f" providerId="LiveId" clId="{D6A29E9C-87C1-46EB-B4B4-CF68D3B35F2D}" dt="2024-11-06T19:27:06.150" v="34642" actId="1036"/>
          <ac:spMkLst>
            <pc:docMk/>
            <pc:sldMk cId="3146142889" sldId="288"/>
            <ac:spMk id="25" creationId="{844A92F6-A0E1-4838-9186-F0F53B9B1598}"/>
          </ac:spMkLst>
        </pc:spChg>
        <pc:picChg chg="mod">
          <ac:chgData name="Tom Schaffner" userId="89378549f90f3a7f" providerId="LiveId" clId="{D6A29E9C-87C1-46EB-B4B4-CF68D3B35F2D}" dt="2024-11-06T19:28:23.759" v="34643" actId="1037"/>
          <ac:picMkLst>
            <pc:docMk/>
            <pc:sldMk cId="3146142889" sldId="288"/>
            <ac:picMk id="7" creationId="{9916753D-CB25-4EB3-AA1F-48C30CCFF07C}"/>
          </ac:picMkLst>
        </pc:picChg>
        <pc:picChg chg="mod">
          <ac:chgData name="Tom Schaffner" userId="89378549f90f3a7f" providerId="LiveId" clId="{D6A29E9C-87C1-46EB-B4B4-CF68D3B35F2D}" dt="2024-11-06T19:25:54.765" v="34635" actId="1036"/>
          <ac:picMkLst>
            <pc:docMk/>
            <pc:sldMk cId="3146142889" sldId="288"/>
            <ac:picMk id="12" creationId="{5C1D2A33-8345-414B-BCC8-EA6EFEF28C2C}"/>
          </ac:picMkLst>
        </pc:picChg>
        <pc:picChg chg="mod">
          <ac:chgData name="Tom Schaffner" userId="89378549f90f3a7f" providerId="LiveId" clId="{D6A29E9C-87C1-46EB-B4B4-CF68D3B35F2D}" dt="2024-11-06T19:25:46.303" v="34633" actId="1036"/>
          <ac:picMkLst>
            <pc:docMk/>
            <pc:sldMk cId="3146142889" sldId="288"/>
            <ac:picMk id="14" creationId="{CC41DF22-4827-49ED-9BBA-2E93ED038B23}"/>
          </ac:picMkLst>
        </pc:picChg>
        <pc:picChg chg="mod">
          <ac:chgData name="Tom Schaffner" userId="89378549f90f3a7f" providerId="LiveId" clId="{D6A29E9C-87C1-46EB-B4B4-CF68D3B35F2D}" dt="2024-11-06T19:07:19.461" v="34482" actId="14100"/>
          <ac:picMkLst>
            <pc:docMk/>
            <pc:sldMk cId="3146142889" sldId="288"/>
            <ac:picMk id="16" creationId="{ECE29E88-D60D-41AA-9631-52EF4847865B}"/>
          </ac:picMkLst>
        </pc:picChg>
        <pc:picChg chg="mod">
          <ac:chgData name="Tom Schaffner" userId="89378549f90f3a7f" providerId="LiveId" clId="{D6A29E9C-87C1-46EB-B4B4-CF68D3B35F2D}" dt="2024-11-06T19:25:58.100" v="34636" actId="1036"/>
          <ac:picMkLst>
            <pc:docMk/>
            <pc:sldMk cId="3146142889" sldId="288"/>
            <ac:picMk id="18" creationId="{91F4D14A-ACF1-4E4D-A2FE-25F5CCE6A5A4}"/>
          </ac:picMkLst>
        </pc:picChg>
      </pc:sldChg>
      <pc:sldChg chg="addSp delSp modSp del mod ord setBg">
        <pc:chgData name="Tom Schaffner" userId="89378549f90f3a7f" providerId="LiveId" clId="{D6A29E9C-87C1-46EB-B4B4-CF68D3B35F2D}" dt="2024-10-27T00:16:26.737" v="22444" actId="2696"/>
        <pc:sldMkLst>
          <pc:docMk/>
          <pc:sldMk cId="3747151249" sldId="290"/>
        </pc:sldMkLst>
        <pc:spChg chg="mod">
          <ac:chgData name="Tom Schaffner" userId="89378549f90f3a7f" providerId="LiveId" clId="{D6A29E9C-87C1-46EB-B4B4-CF68D3B35F2D}" dt="2024-10-22T01:53:33.616" v="13204" actId="255"/>
          <ac:spMkLst>
            <pc:docMk/>
            <pc:sldMk cId="3747151249" sldId="290"/>
            <ac:spMk id="2" creationId="{3A1B7DF2-AACA-4EB7-8C6F-7DDCA44AB0FC}"/>
          </ac:spMkLst>
        </pc:spChg>
        <pc:spChg chg="add del mod">
          <ac:chgData name="Tom Schaffner" userId="89378549f90f3a7f" providerId="LiveId" clId="{D6A29E9C-87C1-46EB-B4B4-CF68D3B35F2D}" dt="2024-10-26T23:48:18.842" v="22130" actId="21"/>
          <ac:spMkLst>
            <pc:docMk/>
            <pc:sldMk cId="3747151249" sldId="290"/>
            <ac:spMk id="3" creationId="{8DDCA873-170A-AFB9-63D3-92D551C58E6F}"/>
          </ac:spMkLst>
        </pc:spChg>
        <pc:spChg chg="add mod">
          <ac:chgData name="Tom Schaffner" userId="89378549f90f3a7f" providerId="LiveId" clId="{D6A29E9C-87C1-46EB-B4B4-CF68D3B35F2D}" dt="2024-10-26T23:51:30.497" v="22159"/>
          <ac:spMkLst>
            <pc:docMk/>
            <pc:sldMk cId="3747151249" sldId="290"/>
            <ac:spMk id="4" creationId="{D8E609B9-46A5-E3F6-19FB-29E46C27304B}"/>
          </ac:spMkLst>
        </pc:spChg>
        <pc:spChg chg="mod">
          <ac:chgData name="Tom Schaffner" userId="89378549f90f3a7f" providerId="LiveId" clId="{D6A29E9C-87C1-46EB-B4B4-CF68D3B35F2D}" dt="2024-10-22T02:30:13.226" v="13391" actId="208"/>
          <ac:spMkLst>
            <pc:docMk/>
            <pc:sldMk cId="3747151249" sldId="290"/>
            <ac:spMk id="9" creationId="{10F3D139-CD3E-4DF1-8A8F-296BE182170F}"/>
          </ac:spMkLst>
        </pc:spChg>
        <pc:spChg chg="mod">
          <ac:chgData name="Tom Schaffner" userId="89378549f90f3a7f" providerId="LiveId" clId="{D6A29E9C-87C1-46EB-B4B4-CF68D3B35F2D}" dt="2024-10-22T18:41:55.688" v="13430" actId="20577"/>
          <ac:spMkLst>
            <pc:docMk/>
            <pc:sldMk cId="3747151249" sldId="290"/>
            <ac:spMk id="10" creationId="{ED252D10-1FAF-48A3-B3E6-7BE17D28C762}"/>
          </ac:spMkLst>
        </pc:spChg>
        <pc:spChg chg="mod">
          <ac:chgData name="Tom Schaffner" userId="89378549f90f3a7f" providerId="LiveId" clId="{D6A29E9C-87C1-46EB-B4B4-CF68D3B35F2D}" dt="2024-10-22T02:27:34.364" v="13386" actId="208"/>
          <ac:spMkLst>
            <pc:docMk/>
            <pc:sldMk cId="3747151249" sldId="290"/>
            <ac:spMk id="12" creationId="{0BE3A936-623A-4EC6-9285-068049F87DCD}"/>
          </ac:spMkLst>
        </pc:spChg>
        <pc:spChg chg="mod">
          <ac:chgData name="Tom Schaffner" userId="89378549f90f3a7f" providerId="LiveId" clId="{D6A29E9C-87C1-46EB-B4B4-CF68D3B35F2D}" dt="2024-10-22T18:40:39.963" v="13419" actId="2085"/>
          <ac:spMkLst>
            <pc:docMk/>
            <pc:sldMk cId="3747151249" sldId="290"/>
            <ac:spMk id="13" creationId="{1AE16ED3-661B-4B7D-B977-1F9AF25892AA}"/>
          </ac:spMkLst>
        </pc:spChg>
        <pc:spChg chg="mod">
          <ac:chgData name="Tom Schaffner" userId="89378549f90f3a7f" providerId="LiveId" clId="{D6A29E9C-87C1-46EB-B4B4-CF68D3B35F2D}" dt="2024-10-25T02:07:32.969" v="22017" actId="20577"/>
          <ac:spMkLst>
            <pc:docMk/>
            <pc:sldMk cId="3747151249" sldId="290"/>
            <ac:spMk id="14" creationId="{F9A7A7A4-5729-49B9-8150-73A7A03CEC3E}"/>
          </ac:spMkLst>
        </pc:spChg>
        <pc:grpChg chg="mod ord">
          <ac:chgData name="Tom Schaffner" userId="89378549f90f3a7f" providerId="LiveId" clId="{D6A29E9C-87C1-46EB-B4B4-CF68D3B35F2D}" dt="2024-10-22T02:29:14.835" v="13390" actId="34135"/>
          <ac:grpSpMkLst>
            <pc:docMk/>
            <pc:sldMk cId="3747151249" sldId="290"/>
            <ac:grpSpMk id="8" creationId="{49CA4E80-B15E-4CA4-9995-FEC244E212F2}"/>
          </ac:grpSpMkLst>
        </pc:grpChg>
        <pc:grpChg chg="ord">
          <ac:chgData name="Tom Schaffner" userId="89378549f90f3a7f" providerId="LiveId" clId="{D6A29E9C-87C1-46EB-B4B4-CF68D3B35F2D}" dt="2024-10-17T22:07:21.777" v="5098" actId="167"/>
          <ac:grpSpMkLst>
            <pc:docMk/>
            <pc:sldMk cId="3747151249" sldId="290"/>
            <ac:grpSpMk id="11" creationId="{E07CE16B-6E22-4661-865A-6D5003CFFE3B}"/>
          </ac:grpSpMkLst>
        </pc:grpChg>
        <pc:graphicFrameChg chg="mod">
          <ac:chgData name="Tom Schaffner" userId="89378549f90f3a7f" providerId="LiveId" clId="{D6A29E9C-87C1-46EB-B4B4-CF68D3B35F2D}" dt="2024-10-22T18:42:11.883" v="13431" actId="14100"/>
          <ac:graphicFrameMkLst>
            <pc:docMk/>
            <pc:sldMk cId="3747151249" sldId="290"/>
            <ac:graphicFrameMk id="5" creationId="{ABC90DF8-0380-44CD-95FF-A57EC7143F70}"/>
          </ac:graphicFrameMkLst>
        </pc:graphicFrameChg>
      </pc:sldChg>
      <pc:sldChg chg="modSp mod ord setBg">
        <pc:chgData name="Tom Schaffner" userId="89378549f90f3a7f" providerId="LiveId" clId="{D6A29E9C-87C1-46EB-B4B4-CF68D3B35F2D}" dt="2024-11-24T14:46:01.267" v="34911" actId="207"/>
        <pc:sldMkLst>
          <pc:docMk/>
          <pc:sldMk cId="2761484975" sldId="292"/>
        </pc:sldMkLst>
        <pc:spChg chg="mod">
          <ac:chgData name="Tom Schaffner" userId="89378549f90f3a7f" providerId="LiveId" clId="{D6A29E9C-87C1-46EB-B4B4-CF68D3B35F2D}" dt="2024-10-24T16:34:56.083" v="20746" actId="207"/>
          <ac:spMkLst>
            <pc:docMk/>
            <pc:sldMk cId="2761484975" sldId="292"/>
            <ac:spMk id="2" creationId="{00000000-0000-0000-0000-000000000000}"/>
          </ac:spMkLst>
        </pc:spChg>
        <pc:spChg chg="mod">
          <ac:chgData name="Tom Schaffner" userId="89378549f90f3a7f" providerId="LiveId" clId="{D6A29E9C-87C1-46EB-B4B4-CF68D3B35F2D}" dt="2024-10-22T01:52:42.166" v="13203" actId="255"/>
          <ac:spMkLst>
            <pc:docMk/>
            <pc:sldMk cId="2761484975" sldId="292"/>
            <ac:spMk id="4" creationId="{00000000-0000-0000-0000-000000000000}"/>
          </ac:spMkLst>
        </pc:spChg>
        <pc:spChg chg="mod">
          <ac:chgData name="Tom Schaffner" userId="89378549f90f3a7f" providerId="LiveId" clId="{D6A29E9C-87C1-46EB-B4B4-CF68D3B35F2D}" dt="2024-11-06T19:53:44.356" v="34829" actId="14100"/>
          <ac:spMkLst>
            <pc:docMk/>
            <pc:sldMk cId="2761484975" sldId="292"/>
            <ac:spMk id="10" creationId="{9716CA39-24DF-4383-886F-3236C77A1943}"/>
          </ac:spMkLst>
        </pc:spChg>
        <pc:spChg chg="mod">
          <ac:chgData name="Tom Schaffner" userId="89378549f90f3a7f" providerId="LiveId" clId="{D6A29E9C-87C1-46EB-B4B4-CF68D3B35F2D}" dt="2024-10-24T17:03:27.946" v="20816" actId="14100"/>
          <ac:spMkLst>
            <pc:docMk/>
            <pc:sldMk cId="2761484975" sldId="292"/>
            <ac:spMk id="13" creationId="{05916889-3F88-46C9-90CA-15F742640921}"/>
          </ac:spMkLst>
        </pc:spChg>
        <pc:spChg chg="mod">
          <ac:chgData name="Tom Schaffner" userId="89378549f90f3a7f" providerId="LiveId" clId="{D6A29E9C-87C1-46EB-B4B4-CF68D3B35F2D}" dt="2024-10-24T17:03:35.618" v="20818" actId="14100"/>
          <ac:spMkLst>
            <pc:docMk/>
            <pc:sldMk cId="2761484975" sldId="292"/>
            <ac:spMk id="14" creationId="{BB1E1412-5D65-4184-9C6B-F8755B389F44}"/>
          </ac:spMkLst>
        </pc:spChg>
        <pc:spChg chg="mod">
          <ac:chgData name="Tom Schaffner" userId="89378549f90f3a7f" providerId="LiveId" clId="{D6A29E9C-87C1-46EB-B4B4-CF68D3B35F2D}" dt="2024-10-24T17:07:13.629" v="20872" actId="207"/>
          <ac:spMkLst>
            <pc:docMk/>
            <pc:sldMk cId="2761484975" sldId="292"/>
            <ac:spMk id="16" creationId="{D8440307-9A9F-4774-9471-C6502F457D5E}"/>
          </ac:spMkLst>
        </pc:spChg>
        <pc:spChg chg="mod">
          <ac:chgData name="Tom Schaffner" userId="89378549f90f3a7f" providerId="LiveId" clId="{D6A29E9C-87C1-46EB-B4B4-CF68D3B35F2D}" dt="2024-10-24T17:06:10.139" v="20870" actId="207"/>
          <ac:spMkLst>
            <pc:docMk/>
            <pc:sldMk cId="2761484975" sldId="292"/>
            <ac:spMk id="17" creationId="{4B9C82D4-9E2B-4482-9EDA-78CA9FB0043E}"/>
          </ac:spMkLst>
        </pc:spChg>
        <pc:spChg chg="mod">
          <ac:chgData name="Tom Schaffner" userId="89378549f90f3a7f" providerId="LiveId" clId="{D6A29E9C-87C1-46EB-B4B4-CF68D3B35F2D}" dt="2024-11-24T14:46:01.267" v="34911" actId="207"/>
          <ac:spMkLst>
            <pc:docMk/>
            <pc:sldMk cId="2761484975" sldId="292"/>
            <ac:spMk id="18" creationId="{E2CF0FE3-42B7-427C-B240-599990462AAC}"/>
          </ac:spMkLst>
        </pc:spChg>
        <pc:spChg chg="mod">
          <ac:chgData name="Tom Schaffner" userId="89378549f90f3a7f" providerId="LiveId" clId="{D6A29E9C-87C1-46EB-B4B4-CF68D3B35F2D}" dt="2024-10-24T16:40:18.994" v="20802" actId="1035"/>
          <ac:spMkLst>
            <pc:docMk/>
            <pc:sldMk cId="2761484975" sldId="292"/>
            <ac:spMk id="22" creationId="{9D770B53-D2E8-4F08-85B0-2CF54FD54332}"/>
          </ac:spMkLst>
        </pc:spChg>
        <pc:spChg chg="mod">
          <ac:chgData name="Tom Schaffner" userId="89378549f90f3a7f" providerId="LiveId" clId="{D6A29E9C-87C1-46EB-B4B4-CF68D3B35F2D}" dt="2024-10-24T16:36:32.354" v="20753" actId="207"/>
          <ac:spMkLst>
            <pc:docMk/>
            <pc:sldMk cId="2761484975" sldId="292"/>
            <ac:spMk id="24" creationId="{00000000-0000-0000-0000-000000000000}"/>
          </ac:spMkLst>
        </pc:spChg>
        <pc:spChg chg="mod">
          <ac:chgData name="Tom Schaffner" userId="89378549f90f3a7f" providerId="LiveId" clId="{D6A29E9C-87C1-46EB-B4B4-CF68D3B35F2D}" dt="2024-10-24T17:05:44.681" v="20833" actId="207"/>
          <ac:spMkLst>
            <pc:docMk/>
            <pc:sldMk cId="2761484975" sldId="292"/>
            <ac:spMk id="25" creationId="{6CF62701-9FEE-4995-97FD-8ADC54A31A5B}"/>
          </ac:spMkLst>
        </pc:spChg>
        <pc:spChg chg="mod">
          <ac:chgData name="Tom Schaffner" userId="89378549f90f3a7f" providerId="LiveId" clId="{D6A29E9C-87C1-46EB-B4B4-CF68D3B35F2D}" dt="2024-10-17T04:14:02.497" v="3123" actId="20577"/>
          <ac:spMkLst>
            <pc:docMk/>
            <pc:sldMk cId="2761484975" sldId="292"/>
            <ac:spMk id="39" creationId="{9028A410-7CEE-4ECB-901F-E726FC23E7C6}"/>
          </ac:spMkLst>
        </pc:spChg>
        <pc:spChg chg="mod">
          <ac:chgData name="Tom Schaffner" userId="89378549f90f3a7f" providerId="LiveId" clId="{D6A29E9C-87C1-46EB-B4B4-CF68D3B35F2D}" dt="2024-10-24T16:38:48.480" v="20796" actId="115"/>
          <ac:spMkLst>
            <pc:docMk/>
            <pc:sldMk cId="2761484975" sldId="292"/>
            <ac:spMk id="47" creationId="{E33F0928-6395-4453-BEFA-EC01BB662F13}"/>
          </ac:spMkLst>
        </pc:spChg>
        <pc:spChg chg="mod">
          <ac:chgData name="Tom Schaffner" userId="89378549f90f3a7f" providerId="LiveId" clId="{D6A29E9C-87C1-46EB-B4B4-CF68D3B35F2D}" dt="2024-10-24T17:05:37.885" v="20832" actId="207"/>
          <ac:spMkLst>
            <pc:docMk/>
            <pc:sldMk cId="2761484975" sldId="292"/>
            <ac:spMk id="50" creationId="{86D45136-A46C-49E4-8E72-A510107FD585}"/>
          </ac:spMkLst>
        </pc:spChg>
        <pc:spChg chg="mod">
          <ac:chgData name="Tom Schaffner" userId="89378549f90f3a7f" providerId="LiveId" clId="{D6A29E9C-87C1-46EB-B4B4-CF68D3B35F2D}" dt="2024-10-24T17:05:31.723" v="20831" actId="207"/>
          <ac:spMkLst>
            <pc:docMk/>
            <pc:sldMk cId="2761484975" sldId="292"/>
            <ac:spMk id="51" creationId="{F21CD235-4CA0-4396-A851-CA10EF77C588}"/>
          </ac:spMkLst>
        </pc:spChg>
        <pc:spChg chg="mod">
          <ac:chgData name="Tom Schaffner" userId="89378549f90f3a7f" providerId="LiveId" clId="{D6A29E9C-87C1-46EB-B4B4-CF68D3B35F2D}" dt="2024-11-01T23:25:50.518" v="27346" actId="208"/>
          <ac:spMkLst>
            <pc:docMk/>
            <pc:sldMk cId="2761484975" sldId="292"/>
            <ac:spMk id="52" creationId="{EFEAFE41-1ADC-429E-A271-75CFD3FE6FB5}"/>
          </ac:spMkLst>
        </pc:spChg>
        <pc:spChg chg="mod">
          <ac:chgData name="Tom Schaffner" userId="89378549f90f3a7f" providerId="LiveId" clId="{D6A29E9C-87C1-46EB-B4B4-CF68D3B35F2D}" dt="2024-10-24T16:40:55.677" v="20808" actId="1035"/>
          <ac:spMkLst>
            <pc:docMk/>
            <pc:sldMk cId="2761484975" sldId="292"/>
            <ac:spMk id="59" creationId="{5708142C-C94B-4837-8FDE-D062E81C78D7}"/>
          </ac:spMkLst>
        </pc:spChg>
        <pc:spChg chg="mod">
          <ac:chgData name="Tom Schaffner" userId="89378549f90f3a7f" providerId="LiveId" clId="{D6A29E9C-87C1-46EB-B4B4-CF68D3B35F2D}" dt="2024-10-24T16:40:51.887" v="20807" actId="1035"/>
          <ac:spMkLst>
            <pc:docMk/>
            <pc:sldMk cId="2761484975" sldId="292"/>
            <ac:spMk id="60" creationId="{7EEA545D-17D4-4526-804D-1003F75E1DB4}"/>
          </ac:spMkLst>
        </pc:spChg>
        <pc:spChg chg="mod">
          <ac:chgData name="Tom Schaffner" userId="89378549f90f3a7f" providerId="LiveId" clId="{D6A29E9C-87C1-46EB-B4B4-CF68D3B35F2D}" dt="2024-10-24T16:40:47.666" v="20806" actId="1035"/>
          <ac:spMkLst>
            <pc:docMk/>
            <pc:sldMk cId="2761484975" sldId="292"/>
            <ac:spMk id="61" creationId="{061F372F-7185-4864-BCAE-111F1E70960C}"/>
          </ac:spMkLst>
        </pc:spChg>
        <pc:spChg chg="mod">
          <ac:chgData name="Tom Schaffner" userId="89378549f90f3a7f" providerId="LiveId" clId="{D6A29E9C-87C1-46EB-B4B4-CF68D3B35F2D}" dt="2024-11-01T23:24:39.249" v="27344" actId="207"/>
          <ac:spMkLst>
            <pc:docMk/>
            <pc:sldMk cId="2761484975" sldId="292"/>
            <ac:spMk id="63" creationId="{17F69687-0766-4769-98D3-BA66B22BE418}"/>
          </ac:spMkLst>
        </pc:spChg>
        <pc:spChg chg="mod">
          <ac:chgData name="Tom Schaffner" userId="89378549f90f3a7f" providerId="LiveId" clId="{D6A29E9C-87C1-46EB-B4B4-CF68D3B35F2D}" dt="2024-10-24T16:36:26.728" v="20752" actId="207"/>
          <ac:spMkLst>
            <pc:docMk/>
            <pc:sldMk cId="2761484975" sldId="292"/>
            <ac:spMk id="64" creationId="{C14EFF9B-B586-4653-9D28-A2436195A773}"/>
          </ac:spMkLst>
        </pc:spChg>
        <pc:spChg chg="mod">
          <ac:chgData name="Tom Schaffner" userId="89378549f90f3a7f" providerId="LiveId" clId="{D6A29E9C-87C1-46EB-B4B4-CF68D3B35F2D}" dt="2024-10-25T01:27:45.842" v="21942" actId="207"/>
          <ac:spMkLst>
            <pc:docMk/>
            <pc:sldMk cId="2761484975" sldId="292"/>
            <ac:spMk id="65" creationId="{A30E7BFC-4476-4118-95A7-255D61928E85}"/>
          </ac:spMkLst>
        </pc:spChg>
        <pc:spChg chg="mod">
          <ac:chgData name="Tom Schaffner" userId="89378549f90f3a7f" providerId="LiveId" clId="{D6A29E9C-87C1-46EB-B4B4-CF68D3B35F2D}" dt="2024-10-24T16:35:39.832" v="20748" actId="207"/>
          <ac:spMkLst>
            <pc:docMk/>
            <pc:sldMk cId="2761484975" sldId="292"/>
            <ac:spMk id="66" creationId="{A4C87F77-3175-4E43-B99D-89314EDDC9D6}"/>
          </ac:spMkLst>
        </pc:spChg>
        <pc:spChg chg="mod">
          <ac:chgData name="Tom Schaffner" userId="89378549f90f3a7f" providerId="LiveId" clId="{D6A29E9C-87C1-46EB-B4B4-CF68D3B35F2D}" dt="2024-10-24T16:25:55.976" v="20492" actId="207"/>
          <ac:spMkLst>
            <pc:docMk/>
            <pc:sldMk cId="2761484975" sldId="292"/>
            <ac:spMk id="67" creationId="{75D1A22A-DAFF-4257-99D9-2AE0E5E8C0E3}"/>
          </ac:spMkLst>
        </pc:spChg>
        <pc:spChg chg="mod">
          <ac:chgData name="Tom Schaffner" userId="89378549f90f3a7f" providerId="LiveId" clId="{D6A29E9C-87C1-46EB-B4B4-CF68D3B35F2D}" dt="2024-10-24T16:34:12.598" v="20744" actId="207"/>
          <ac:spMkLst>
            <pc:docMk/>
            <pc:sldMk cId="2761484975" sldId="292"/>
            <ac:spMk id="82" creationId="{00000000-0000-0000-0000-000000000000}"/>
          </ac:spMkLst>
        </pc:spChg>
        <pc:spChg chg="mod">
          <ac:chgData name="Tom Schaffner" userId="89378549f90f3a7f" providerId="LiveId" clId="{D6A29E9C-87C1-46EB-B4B4-CF68D3B35F2D}" dt="2024-10-24T16:35:15.570" v="20747" actId="207"/>
          <ac:spMkLst>
            <pc:docMk/>
            <pc:sldMk cId="2761484975" sldId="292"/>
            <ac:spMk id="96" creationId="{00000000-0000-0000-0000-000000000000}"/>
          </ac:spMkLst>
        </pc:spChg>
        <pc:spChg chg="mod">
          <ac:chgData name="Tom Schaffner" userId="89378549f90f3a7f" providerId="LiveId" clId="{D6A29E9C-87C1-46EB-B4B4-CF68D3B35F2D}" dt="2024-10-24T16:26:04.886" v="20493" actId="207"/>
          <ac:spMkLst>
            <pc:docMk/>
            <pc:sldMk cId="2761484975" sldId="292"/>
            <ac:spMk id="97" creationId="{00000000-0000-0000-0000-000000000000}"/>
          </ac:spMkLst>
        </pc:spChg>
        <pc:spChg chg="mod">
          <ac:chgData name="Tom Schaffner" userId="89378549f90f3a7f" providerId="LiveId" clId="{D6A29E9C-87C1-46EB-B4B4-CF68D3B35F2D}" dt="2024-10-17T04:13:38.334" v="3098" actId="14100"/>
          <ac:spMkLst>
            <pc:docMk/>
            <pc:sldMk cId="2761484975" sldId="292"/>
            <ac:spMk id="163" creationId="{00000000-0000-0000-0000-000000000000}"/>
          </ac:spMkLst>
        </pc:spChg>
        <pc:spChg chg="mod">
          <ac:chgData name="Tom Schaffner" userId="89378549f90f3a7f" providerId="LiveId" clId="{D6A29E9C-87C1-46EB-B4B4-CF68D3B35F2D}" dt="2024-10-17T04:14:24.990" v="3133" actId="20577"/>
          <ac:spMkLst>
            <pc:docMk/>
            <pc:sldMk cId="2761484975" sldId="292"/>
            <ac:spMk id="166" creationId="{00000000-0000-0000-0000-000000000000}"/>
          </ac:spMkLst>
        </pc:spChg>
        <pc:spChg chg="mod">
          <ac:chgData name="Tom Schaffner" userId="89378549f90f3a7f" providerId="LiveId" clId="{D6A29E9C-87C1-46EB-B4B4-CF68D3B35F2D}" dt="2024-10-17T04:14:57.489" v="3143" actId="20577"/>
          <ac:spMkLst>
            <pc:docMk/>
            <pc:sldMk cId="2761484975" sldId="292"/>
            <ac:spMk id="167" creationId="{00000000-0000-0000-0000-000000000000}"/>
          </ac:spMkLst>
        </pc:spChg>
        <pc:spChg chg="mod">
          <ac:chgData name="Tom Schaffner" userId="89378549f90f3a7f" providerId="LiveId" clId="{D6A29E9C-87C1-46EB-B4B4-CF68D3B35F2D}" dt="2024-10-25T01:27:55.302" v="21943" actId="207"/>
          <ac:spMkLst>
            <pc:docMk/>
            <pc:sldMk cId="2761484975" sldId="292"/>
            <ac:spMk id="168" creationId="{00000000-0000-0000-0000-000000000000}"/>
          </ac:spMkLst>
        </pc:spChg>
        <pc:spChg chg="mod">
          <ac:chgData name="Tom Schaffner" userId="89378549f90f3a7f" providerId="LiveId" clId="{D6A29E9C-87C1-46EB-B4B4-CF68D3B35F2D}" dt="2024-10-25T01:27:28.467" v="21941" actId="207"/>
          <ac:spMkLst>
            <pc:docMk/>
            <pc:sldMk cId="2761484975" sldId="292"/>
            <ac:spMk id="170" creationId="{00000000-0000-0000-0000-000000000000}"/>
          </ac:spMkLst>
        </pc:spChg>
        <pc:spChg chg="mod">
          <ac:chgData name="Tom Schaffner" userId="89378549f90f3a7f" providerId="LiveId" clId="{D6A29E9C-87C1-46EB-B4B4-CF68D3B35F2D}" dt="2024-10-24T16:25:49.368" v="20491" actId="207"/>
          <ac:spMkLst>
            <pc:docMk/>
            <pc:sldMk cId="2761484975" sldId="292"/>
            <ac:spMk id="171" creationId="{00000000-0000-0000-0000-000000000000}"/>
          </ac:spMkLst>
        </pc:spChg>
      </pc:sldChg>
      <pc:sldChg chg="modSp mod ord setBg">
        <pc:chgData name="Tom Schaffner" userId="89378549f90f3a7f" providerId="LiveId" clId="{D6A29E9C-87C1-46EB-B4B4-CF68D3B35F2D}" dt="2024-11-24T15:27:36.871" v="35115" actId="1038"/>
        <pc:sldMkLst>
          <pc:docMk/>
          <pc:sldMk cId="3841382424" sldId="293"/>
        </pc:sldMkLst>
        <pc:spChg chg="mod">
          <ac:chgData name="Tom Schaffner" userId="89378549f90f3a7f" providerId="LiveId" clId="{D6A29E9C-87C1-46EB-B4B4-CF68D3B35F2D}" dt="2024-10-22T01:54:18.435" v="13207" actId="255"/>
          <ac:spMkLst>
            <pc:docMk/>
            <pc:sldMk cId="3841382424" sldId="293"/>
            <ac:spMk id="2" creationId="{3A1B7DF2-AACA-4EB7-8C6F-7DDCA44AB0FC}"/>
          </ac:spMkLst>
        </pc:spChg>
        <pc:spChg chg="mod">
          <ac:chgData name="Tom Schaffner" userId="89378549f90f3a7f" providerId="LiveId" clId="{D6A29E9C-87C1-46EB-B4B4-CF68D3B35F2D}" dt="2024-11-06T19:01:05.317" v="34396" actId="255"/>
          <ac:spMkLst>
            <pc:docMk/>
            <pc:sldMk cId="3841382424" sldId="293"/>
            <ac:spMk id="12" creationId="{E01F0573-DF14-450B-9B38-9CCCF02EC0F8}"/>
          </ac:spMkLst>
        </pc:spChg>
        <pc:picChg chg="mod ord modCrop">
          <ac:chgData name="Tom Schaffner" userId="89378549f90f3a7f" providerId="LiveId" clId="{D6A29E9C-87C1-46EB-B4B4-CF68D3B35F2D}" dt="2024-11-24T15:27:36.871" v="35115" actId="1038"/>
          <ac:picMkLst>
            <pc:docMk/>
            <pc:sldMk cId="3841382424" sldId="293"/>
            <ac:picMk id="8" creationId="{E43590B3-3D50-49DC-9A38-4D396C2E1DB8}"/>
          </ac:picMkLst>
        </pc:picChg>
        <pc:picChg chg="mod">
          <ac:chgData name="Tom Schaffner" userId="89378549f90f3a7f" providerId="LiveId" clId="{D6A29E9C-87C1-46EB-B4B4-CF68D3B35F2D}" dt="2024-11-24T15:27:36.871" v="35115" actId="1038"/>
          <ac:picMkLst>
            <pc:docMk/>
            <pc:sldMk cId="3841382424" sldId="293"/>
            <ac:picMk id="13" creationId="{CBDA90F7-61A6-4AFE-8E96-446EA2574119}"/>
          </ac:picMkLst>
        </pc:picChg>
        <pc:picChg chg="mod ord">
          <ac:chgData name="Tom Schaffner" userId="89378549f90f3a7f" providerId="LiveId" clId="{D6A29E9C-87C1-46EB-B4B4-CF68D3B35F2D}" dt="2024-11-24T15:27:36.871" v="35115" actId="1038"/>
          <ac:picMkLst>
            <pc:docMk/>
            <pc:sldMk cId="3841382424" sldId="293"/>
            <ac:picMk id="15" creationId="{64E0215D-9E69-43CA-A4A1-9F0465922681}"/>
          </ac:picMkLst>
        </pc:picChg>
        <pc:picChg chg="mod ord">
          <ac:chgData name="Tom Schaffner" userId="89378549f90f3a7f" providerId="LiveId" clId="{D6A29E9C-87C1-46EB-B4B4-CF68D3B35F2D}" dt="2024-11-24T15:27:36.871" v="35115" actId="1038"/>
          <ac:picMkLst>
            <pc:docMk/>
            <pc:sldMk cId="3841382424" sldId="293"/>
            <ac:picMk id="17" creationId="{DB1F8326-801A-4B58-87AE-B5A32FD72A19}"/>
          </ac:picMkLst>
        </pc:picChg>
        <pc:picChg chg="mod">
          <ac:chgData name="Tom Schaffner" userId="89378549f90f3a7f" providerId="LiveId" clId="{D6A29E9C-87C1-46EB-B4B4-CF68D3B35F2D}" dt="2024-11-24T15:27:36.871" v="35115" actId="1038"/>
          <ac:picMkLst>
            <pc:docMk/>
            <pc:sldMk cId="3841382424" sldId="293"/>
            <ac:picMk id="18" creationId="{A35F7952-0A8B-43A7-A863-55CE9D747FE3}"/>
          </ac:picMkLst>
        </pc:picChg>
        <pc:picChg chg="mod ord">
          <ac:chgData name="Tom Schaffner" userId="89378549f90f3a7f" providerId="LiveId" clId="{D6A29E9C-87C1-46EB-B4B4-CF68D3B35F2D}" dt="2024-11-24T15:27:36.871" v="35115" actId="1038"/>
          <ac:picMkLst>
            <pc:docMk/>
            <pc:sldMk cId="3841382424" sldId="293"/>
            <ac:picMk id="25" creationId="{AA16C1B3-7692-4BBA-ABF1-5D9920B951D7}"/>
          </ac:picMkLst>
        </pc:picChg>
        <pc:picChg chg="mod ord">
          <ac:chgData name="Tom Schaffner" userId="89378549f90f3a7f" providerId="LiveId" clId="{D6A29E9C-87C1-46EB-B4B4-CF68D3B35F2D}" dt="2024-11-24T15:27:36.871" v="35115" actId="1038"/>
          <ac:picMkLst>
            <pc:docMk/>
            <pc:sldMk cId="3841382424" sldId="293"/>
            <ac:picMk id="27" creationId="{B496F7AD-0D6F-4B03-ABA7-8325CCF44370}"/>
          </ac:picMkLst>
        </pc:picChg>
        <pc:picChg chg="mod ord">
          <ac:chgData name="Tom Schaffner" userId="89378549f90f3a7f" providerId="LiveId" clId="{D6A29E9C-87C1-46EB-B4B4-CF68D3B35F2D}" dt="2024-11-24T15:27:36.871" v="35115" actId="1038"/>
          <ac:picMkLst>
            <pc:docMk/>
            <pc:sldMk cId="3841382424" sldId="293"/>
            <ac:picMk id="28" creationId="{FDBADF01-2A04-49C5-A98F-7E1AE7B52CA7}"/>
          </ac:picMkLst>
        </pc:picChg>
      </pc:sldChg>
      <pc:sldChg chg="modSp mod ord setBg">
        <pc:chgData name="Tom Schaffner" userId="89378549f90f3a7f" providerId="LiveId" clId="{D6A29E9C-87C1-46EB-B4B4-CF68D3B35F2D}" dt="2024-11-06T18:51:09.533" v="34252" actId="20577"/>
        <pc:sldMkLst>
          <pc:docMk/>
          <pc:sldMk cId="644285830" sldId="295"/>
        </pc:sldMkLst>
        <pc:spChg chg="mod">
          <ac:chgData name="Tom Schaffner" userId="89378549f90f3a7f" providerId="LiveId" clId="{D6A29E9C-87C1-46EB-B4B4-CF68D3B35F2D}" dt="2024-10-22T01:54:09.359" v="13206" actId="255"/>
          <ac:spMkLst>
            <pc:docMk/>
            <pc:sldMk cId="644285830" sldId="295"/>
            <ac:spMk id="2" creationId="{3A1B7DF2-AACA-4EB7-8C6F-7DDCA44AB0FC}"/>
          </ac:spMkLst>
        </pc:spChg>
        <pc:spChg chg="mod">
          <ac:chgData name="Tom Schaffner" userId="89378549f90f3a7f" providerId="LiveId" clId="{D6A29E9C-87C1-46EB-B4B4-CF68D3B35F2D}" dt="2024-11-06T18:51:09.533" v="34252" actId="20577"/>
          <ac:spMkLst>
            <pc:docMk/>
            <pc:sldMk cId="644285830" sldId="295"/>
            <ac:spMk id="3" creationId="{8FF2F544-89B8-4103-A141-3CE1E9D2EBAE}"/>
          </ac:spMkLst>
        </pc:spChg>
        <pc:spChg chg="mod">
          <ac:chgData name="Tom Schaffner" userId="89378549f90f3a7f" providerId="LiveId" clId="{D6A29E9C-87C1-46EB-B4B4-CF68D3B35F2D}" dt="2024-10-18T20:42:53.172" v="6081" actId="1582"/>
          <ac:spMkLst>
            <pc:docMk/>
            <pc:sldMk cId="644285830" sldId="295"/>
            <ac:spMk id="10" creationId="{B6F1F460-1AB3-4E2F-94EA-16661A30422C}"/>
          </ac:spMkLst>
        </pc:spChg>
        <pc:spChg chg="mod">
          <ac:chgData name="Tom Schaffner" userId="89378549f90f3a7f" providerId="LiveId" clId="{D6A29E9C-87C1-46EB-B4B4-CF68D3B35F2D}" dt="2024-10-18T20:43:13.654" v="6083" actId="1582"/>
          <ac:spMkLst>
            <pc:docMk/>
            <pc:sldMk cId="644285830" sldId="295"/>
            <ac:spMk id="13" creationId="{4B323922-5A59-4812-BBE3-22441FCD5EA4}"/>
          </ac:spMkLst>
        </pc:spChg>
        <pc:spChg chg="mod">
          <ac:chgData name="Tom Schaffner" userId="89378549f90f3a7f" providerId="LiveId" clId="{D6A29E9C-87C1-46EB-B4B4-CF68D3B35F2D}" dt="2024-10-18T20:43:04.711" v="6082" actId="1582"/>
          <ac:spMkLst>
            <pc:docMk/>
            <pc:sldMk cId="644285830" sldId="295"/>
            <ac:spMk id="15" creationId="{679F7BCC-15E3-4F4B-87FB-4CC70AD6ADE3}"/>
          </ac:spMkLst>
        </pc:spChg>
        <pc:spChg chg="mod">
          <ac:chgData name="Tom Schaffner" userId="89378549f90f3a7f" providerId="LiveId" clId="{D6A29E9C-87C1-46EB-B4B4-CF68D3B35F2D}" dt="2024-10-18T20:43:23.714" v="6084" actId="1582"/>
          <ac:spMkLst>
            <pc:docMk/>
            <pc:sldMk cId="644285830" sldId="295"/>
            <ac:spMk id="17" creationId="{B7EE98B2-52E4-4E59-B346-FF147681E4F3}"/>
          </ac:spMkLst>
        </pc:spChg>
      </pc:sldChg>
      <pc:sldChg chg="modSp mod ord setBg">
        <pc:chgData name="Tom Schaffner" userId="89378549f90f3a7f" providerId="LiveId" clId="{D6A29E9C-87C1-46EB-B4B4-CF68D3B35F2D}" dt="2024-11-06T18:50:09.859" v="34221" actId="255"/>
        <pc:sldMkLst>
          <pc:docMk/>
          <pc:sldMk cId="3916916899" sldId="298"/>
        </pc:sldMkLst>
        <pc:spChg chg="mod">
          <ac:chgData name="Tom Schaffner" userId="89378549f90f3a7f" providerId="LiveId" clId="{D6A29E9C-87C1-46EB-B4B4-CF68D3B35F2D}" dt="2024-10-22T01:53:43.584" v="13205" actId="255"/>
          <ac:spMkLst>
            <pc:docMk/>
            <pc:sldMk cId="3916916899" sldId="298"/>
            <ac:spMk id="2" creationId="{3A1B7DF2-AACA-4EB7-8C6F-7DDCA44AB0FC}"/>
          </ac:spMkLst>
        </pc:spChg>
        <pc:spChg chg="mod">
          <ac:chgData name="Tom Schaffner" userId="89378549f90f3a7f" providerId="LiveId" clId="{D6A29E9C-87C1-46EB-B4B4-CF68D3B35F2D}" dt="2024-11-06T18:50:09.859" v="34221" actId="255"/>
          <ac:spMkLst>
            <pc:docMk/>
            <pc:sldMk cId="3916916899" sldId="298"/>
            <ac:spMk id="3" creationId="{9D05B8F4-E07B-4F5E-985C-21B9BA376B35}"/>
          </ac:spMkLst>
        </pc:spChg>
        <pc:spChg chg="mod">
          <ac:chgData name="Tom Schaffner" userId="89378549f90f3a7f" providerId="LiveId" clId="{D6A29E9C-87C1-46EB-B4B4-CF68D3B35F2D}" dt="2024-10-18T20:44:10.658" v="6086" actId="208"/>
          <ac:spMkLst>
            <pc:docMk/>
            <pc:sldMk cId="3916916899" sldId="298"/>
            <ac:spMk id="11" creationId="{90CD3745-ED6E-4C75-A36A-2CB85F4B27DB}"/>
          </ac:spMkLst>
        </pc:spChg>
        <pc:spChg chg="mod">
          <ac:chgData name="Tom Schaffner" userId="89378549f90f3a7f" providerId="LiveId" clId="{D6A29E9C-87C1-46EB-B4B4-CF68D3B35F2D}" dt="2024-10-18T20:44:43.096" v="6090" actId="1582"/>
          <ac:spMkLst>
            <pc:docMk/>
            <pc:sldMk cId="3916916899" sldId="298"/>
            <ac:spMk id="13" creationId="{DE21023F-16B5-45E0-A99A-282AEB3CFF1C}"/>
          </ac:spMkLst>
        </pc:spChg>
        <pc:spChg chg="mod">
          <ac:chgData name="Tom Schaffner" userId="89378549f90f3a7f" providerId="LiveId" clId="{D6A29E9C-87C1-46EB-B4B4-CF68D3B35F2D}" dt="2024-10-18T20:44:23.712" v="6088" actId="1582"/>
          <ac:spMkLst>
            <pc:docMk/>
            <pc:sldMk cId="3916916899" sldId="298"/>
            <ac:spMk id="15" creationId="{732681F5-1B14-4CA3-8D3F-69955BE22547}"/>
          </ac:spMkLst>
        </pc:spChg>
        <pc:spChg chg="mod">
          <ac:chgData name="Tom Schaffner" userId="89378549f90f3a7f" providerId="LiveId" clId="{D6A29E9C-87C1-46EB-B4B4-CF68D3B35F2D}" dt="2024-10-18T20:44:57.520" v="6092" actId="1582"/>
          <ac:spMkLst>
            <pc:docMk/>
            <pc:sldMk cId="3916916899" sldId="298"/>
            <ac:spMk id="17" creationId="{4105A062-29B6-4CE3-92AE-A42F797C40E2}"/>
          </ac:spMkLst>
        </pc:spChg>
      </pc:sldChg>
      <pc:sldChg chg="modSp mod ord setBg">
        <pc:chgData name="Tom Schaffner" userId="89378549f90f3a7f" providerId="LiveId" clId="{D6A29E9C-87C1-46EB-B4B4-CF68D3B35F2D}" dt="2024-11-06T19:45:35.763" v="34721" actId="255"/>
        <pc:sldMkLst>
          <pc:docMk/>
          <pc:sldMk cId="2420569949" sldId="301"/>
        </pc:sldMkLst>
        <pc:spChg chg="mod">
          <ac:chgData name="Tom Schaffner" userId="89378549f90f3a7f" providerId="LiveId" clId="{D6A29E9C-87C1-46EB-B4B4-CF68D3B35F2D}" dt="2024-10-22T01:48:13.863" v="13160" actId="255"/>
          <ac:spMkLst>
            <pc:docMk/>
            <pc:sldMk cId="2420569949" sldId="301"/>
            <ac:spMk id="2" creationId="{3A1B7DF2-AACA-4EB7-8C6F-7DDCA44AB0FC}"/>
          </ac:spMkLst>
        </pc:spChg>
        <pc:spChg chg="mod">
          <ac:chgData name="Tom Schaffner" userId="89378549f90f3a7f" providerId="LiveId" clId="{D6A29E9C-87C1-46EB-B4B4-CF68D3B35F2D}" dt="2024-11-01T23:23:15.471" v="27341" actId="207"/>
          <ac:spMkLst>
            <pc:docMk/>
            <pc:sldMk cId="2420569949" sldId="301"/>
            <ac:spMk id="7" creationId="{2AD01638-E1FD-4522-900D-A32A3AB8A7C9}"/>
          </ac:spMkLst>
        </pc:spChg>
        <pc:spChg chg="mod">
          <ac:chgData name="Tom Schaffner" userId="89378549f90f3a7f" providerId="LiveId" clId="{D6A29E9C-87C1-46EB-B4B4-CF68D3B35F2D}" dt="2024-11-01T23:22:52.599" v="27340" actId="207"/>
          <ac:spMkLst>
            <pc:docMk/>
            <pc:sldMk cId="2420569949" sldId="301"/>
            <ac:spMk id="8" creationId="{BFA9BC9A-5BC1-40E3-A547-6C462C149A4F}"/>
          </ac:spMkLst>
        </pc:spChg>
        <pc:spChg chg="mod">
          <ac:chgData name="Tom Schaffner" userId="89378549f90f3a7f" providerId="LiveId" clId="{D6A29E9C-87C1-46EB-B4B4-CF68D3B35F2D}" dt="2024-11-06T19:45:35.763" v="34721" actId="255"/>
          <ac:spMkLst>
            <pc:docMk/>
            <pc:sldMk cId="2420569949" sldId="301"/>
            <ac:spMk id="30" creationId="{D77EAC6A-C05C-4098-BF82-D30A4145887D}"/>
          </ac:spMkLst>
        </pc:spChg>
        <pc:picChg chg="mod">
          <ac:chgData name="Tom Schaffner" userId="89378549f90f3a7f" providerId="LiveId" clId="{D6A29E9C-87C1-46EB-B4B4-CF68D3B35F2D}" dt="2024-11-01T23:22:09.844" v="27337" actId="1076"/>
          <ac:picMkLst>
            <pc:docMk/>
            <pc:sldMk cId="2420569949" sldId="301"/>
            <ac:picMk id="20" creationId="{21817DE4-0FED-4FF5-9577-BD80C55C5A29}"/>
          </ac:picMkLst>
        </pc:picChg>
      </pc:sldChg>
      <pc:sldChg chg="modSp mod ord setBg">
        <pc:chgData name="Tom Schaffner" userId="89378549f90f3a7f" providerId="LiveId" clId="{D6A29E9C-87C1-46EB-B4B4-CF68D3B35F2D}" dt="2024-11-24T15:54:31.819" v="35167" actId="6549"/>
        <pc:sldMkLst>
          <pc:docMk/>
          <pc:sldMk cId="1525292253" sldId="305"/>
        </pc:sldMkLst>
        <pc:spChg chg="mod">
          <ac:chgData name="Tom Schaffner" userId="89378549f90f3a7f" providerId="LiveId" clId="{D6A29E9C-87C1-46EB-B4B4-CF68D3B35F2D}" dt="2024-10-22T01:38:33.214" v="13120" actId="255"/>
          <ac:spMkLst>
            <pc:docMk/>
            <pc:sldMk cId="1525292253" sldId="305"/>
            <ac:spMk id="2" creationId="{3A1B7DF2-AACA-4EB7-8C6F-7DDCA44AB0FC}"/>
          </ac:spMkLst>
        </pc:spChg>
        <pc:spChg chg="mod">
          <ac:chgData name="Tom Schaffner" userId="89378549f90f3a7f" providerId="LiveId" clId="{D6A29E9C-87C1-46EB-B4B4-CF68D3B35F2D}" dt="2024-10-18T21:04:11.124" v="6132" actId="208"/>
          <ac:spMkLst>
            <pc:docMk/>
            <pc:sldMk cId="1525292253" sldId="305"/>
            <ac:spMk id="8" creationId="{54087B12-39C1-4DA3-851C-9AF7DC48C725}"/>
          </ac:spMkLst>
        </pc:spChg>
        <pc:spChg chg="mod">
          <ac:chgData name="Tom Schaffner" userId="89378549f90f3a7f" providerId="LiveId" clId="{D6A29E9C-87C1-46EB-B4B4-CF68D3B35F2D}" dt="2024-10-18T21:04:19.711" v="6133" actId="692"/>
          <ac:spMkLst>
            <pc:docMk/>
            <pc:sldMk cId="1525292253" sldId="305"/>
            <ac:spMk id="11" creationId="{AD8DB011-7C45-45F7-886F-FB18C150E522}"/>
          </ac:spMkLst>
        </pc:spChg>
        <pc:spChg chg="mod">
          <ac:chgData name="Tom Schaffner" userId="89378549f90f3a7f" providerId="LiveId" clId="{D6A29E9C-87C1-46EB-B4B4-CF68D3B35F2D}" dt="2024-10-18T21:04:26.264" v="6134" actId="692"/>
          <ac:spMkLst>
            <pc:docMk/>
            <pc:sldMk cId="1525292253" sldId="305"/>
            <ac:spMk id="14" creationId="{29302940-969F-42F7-9290-ABF7F4BABAD4}"/>
          </ac:spMkLst>
        </pc:spChg>
        <pc:spChg chg="mod">
          <ac:chgData name="Tom Schaffner" userId="89378549f90f3a7f" providerId="LiveId" clId="{D6A29E9C-87C1-46EB-B4B4-CF68D3B35F2D}" dt="2024-11-24T15:54:31.819" v="35167" actId="6549"/>
          <ac:spMkLst>
            <pc:docMk/>
            <pc:sldMk cId="1525292253" sldId="305"/>
            <ac:spMk id="16" creationId="{4A034872-FE42-4B1E-8930-E86FC59513B8}"/>
          </ac:spMkLst>
        </pc:spChg>
        <pc:spChg chg="mod">
          <ac:chgData name="Tom Schaffner" userId="89378549f90f3a7f" providerId="LiveId" clId="{D6A29E9C-87C1-46EB-B4B4-CF68D3B35F2D}" dt="2024-10-18T21:04:31.671" v="6135" actId="692"/>
          <ac:spMkLst>
            <pc:docMk/>
            <pc:sldMk cId="1525292253" sldId="305"/>
            <ac:spMk id="17" creationId="{3DB1954D-A4F1-4FAE-B8A5-91CA34C4C071}"/>
          </ac:spMkLst>
        </pc:spChg>
      </pc:sldChg>
      <pc:sldChg chg="modSp mod ord setBg">
        <pc:chgData name="Tom Schaffner" userId="89378549f90f3a7f" providerId="LiveId" clId="{D6A29E9C-87C1-46EB-B4B4-CF68D3B35F2D}" dt="2024-11-24T16:04:19.684" v="35199"/>
        <pc:sldMkLst>
          <pc:docMk/>
          <pc:sldMk cId="278201889" sldId="306"/>
        </pc:sldMkLst>
        <pc:spChg chg="mod">
          <ac:chgData name="Tom Schaffner" userId="89378549f90f3a7f" providerId="LiveId" clId="{D6A29E9C-87C1-46EB-B4B4-CF68D3B35F2D}" dt="2024-10-22T01:41:39.079" v="13131" actId="255"/>
          <ac:spMkLst>
            <pc:docMk/>
            <pc:sldMk cId="278201889" sldId="306"/>
            <ac:spMk id="2" creationId="{3A1B7DF2-AACA-4EB7-8C6F-7DDCA44AB0FC}"/>
          </ac:spMkLst>
        </pc:spChg>
        <pc:spChg chg="mod">
          <ac:chgData name="Tom Schaffner" userId="89378549f90f3a7f" providerId="LiveId" clId="{D6A29E9C-87C1-46EB-B4B4-CF68D3B35F2D}" dt="2024-10-18T21:04:46.490" v="6136" actId="692"/>
          <ac:spMkLst>
            <pc:docMk/>
            <pc:sldMk cId="278201889" sldId="306"/>
            <ac:spMk id="8" creationId="{54087B12-39C1-4DA3-851C-9AF7DC48C725}"/>
          </ac:spMkLst>
        </pc:spChg>
        <pc:spChg chg="mod">
          <ac:chgData name="Tom Schaffner" userId="89378549f90f3a7f" providerId="LiveId" clId="{D6A29E9C-87C1-46EB-B4B4-CF68D3B35F2D}" dt="2024-10-18T21:04:52.240" v="6137" actId="692"/>
          <ac:spMkLst>
            <pc:docMk/>
            <pc:sldMk cId="278201889" sldId="306"/>
            <ac:spMk id="11" creationId="{AD8DB011-7C45-45F7-886F-FB18C150E522}"/>
          </ac:spMkLst>
        </pc:spChg>
        <pc:spChg chg="mod">
          <ac:chgData name="Tom Schaffner" userId="89378549f90f3a7f" providerId="LiveId" clId="{D6A29E9C-87C1-46EB-B4B4-CF68D3B35F2D}" dt="2024-10-18T21:04:57.093" v="6138" actId="692"/>
          <ac:spMkLst>
            <pc:docMk/>
            <pc:sldMk cId="278201889" sldId="306"/>
            <ac:spMk id="14" creationId="{29302940-969F-42F7-9290-ABF7F4BABAD4}"/>
          </ac:spMkLst>
        </pc:spChg>
        <pc:spChg chg="mod">
          <ac:chgData name="Tom Schaffner" userId="89378549f90f3a7f" providerId="LiveId" clId="{D6A29E9C-87C1-46EB-B4B4-CF68D3B35F2D}" dt="2024-10-18T21:05:02.130" v="6139" actId="692"/>
          <ac:spMkLst>
            <pc:docMk/>
            <pc:sldMk cId="278201889" sldId="306"/>
            <ac:spMk id="17" creationId="{3DB1954D-A4F1-4FAE-B8A5-91CA34C4C071}"/>
          </ac:spMkLst>
        </pc:spChg>
      </pc:sldChg>
      <pc:sldChg chg="del setBg">
        <pc:chgData name="Tom Schaffner" userId="89378549f90f3a7f" providerId="LiveId" clId="{D6A29E9C-87C1-46EB-B4B4-CF68D3B35F2D}" dt="2024-10-18T20:05:22.874" v="5871" actId="2696"/>
        <pc:sldMkLst>
          <pc:docMk/>
          <pc:sldMk cId="1389447170" sldId="307"/>
        </pc:sldMkLst>
      </pc:sldChg>
      <pc:sldChg chg="del setBg">
        <pc:chgData name="Tom Schaffner" userId="89378549f90f3a7f" providerId="LiveId" clId="{D6A29E9C-87C1-46EB-B4B4-CF68D3B35F2D}" dt="2024-10-18T20:06:05.412" v="5888" actId="2696"/>
        <pc:sldMkLst>
          <pc:docMk/>
          <pc:sldMk cId="2809244949" sldId="308"/>
        </pc:sldMkLst>
      </pc:sldChg>
      <pc:sldChg chg="modSp del mod setBg">
        <pc:chgData name="Tom Schaffner" userId="89378549f90f3a7f" providerId="LiveId" clId="{D6A29E9C-87C1-46EB-B4B4-CF68D3B35F2D}" dt="2024-10-18T20:06:38.769" v="5919" actId="2696"/>
        <pc:sldMkLst>
          <pc:docMk/>
          <pc:sldMk cId="1331035792" sldId="309"/>
        </pc:sldMkLst>
        <pc:spChg chg="mod">
          <ac:chgData name="Tom Schaffner" userId="89378549f90f3a7f" providerId="LiveId" clId="{D6A29E9C-87C1-46EB-B4B4-CF68D3B35F2D}" dt="2024-10-17T04:07:42.098" v="2966" actId="20577"/>
          <ac:spMkLst>
            <pc:docMk/>
            <pc:sldMk cId="1331035792" sldId="309"/>
            <ac:spMk id="2" creationId="{03CFB185-AA7B-4597-9E56-859F4D8FF1AD}"/>
          </ac:spMkLst>
        </pc:spChg>
      </pc:sldChg>
      <pc:sldChg chg="del setBg">
        <pc:chgData name="Tom Schaffner" userId="89378549f90f3a7f" providerId="LiveId" clId="{D6A29E9C-87C1-46EB-B4B4-CF68D3B35F2D}" dt="2024-10-18T20:07:09.095" v="5931" actId="2696"/>
        <pc:sldMkLst>
          <pc:docMk/>
          <pc:sldMk cId="4026709690" sldId="310"/>
        </pc:sldMkLst>
      </pc:sldChg>
      <pc:sldChg chg="del setBg">
        <pc:chgData name="Tom Schaffner" userId="89378549f90f3a7f" providerId="LiveId" clId="{D6A29E9C-87C1-46EB-B4B4-CF68D3B35F2D}" dt="2024-10-18T20:08:17.155" v="5976" actId="2696"/>
        <pc:sldMkLst>
          <pc:docMk/>
          <pc:sldMk cId="3463522090" sldId="311"/>
        </pc:sldMkLst>
      </pc:sldChg>
      <pc:sldChg chg="del setBg">
        <pc:chgData name="Tom Schaffner" userId="89378549f90f3a7f" providerId="LiveId" clId="{D6A29E9C-87C1-46EB-B4B4-CF68D3B35F2D}" dt="2024-10-18T20:14:07.999" v="6032" actId="2696"/>
        <pc:sldMkLst>
          <pc:docMk/>
          <pc:sldMk cId="3491519152" sldId="312"/>
        </pc:sldMkLst>
      </pc:sldChg>
      <pc:sldChg chg="modSp mod ord setBg">
        <pc:chgData name="Tom Schaffner" userId="89378549f90f3a7f" providerId="LiveId" clId="{D6A29E9C-87C1-46EB-B4B4-CF68D3B35F2D}" dt="2024-11-24T16:21:07.262" v="35966" actId="207"/>
        <pc:sldMkLst>
          <pc:docMk/>
          <pc:sldMk cId="1854923195" sldId="313"/>
        </pc:sldMkLst>
        <pc:spChg chg="mod">
          <ac:chgData name="Tom Schaffner" userId="89378549f90f3a7f" providerId="LiveId" clId="{D6A29E9C-87C1-46EB-B4B4-CF68D3B35F2D}" dt="2024-10-22T01:51:37.515" v="13188" actId="20577"/>
          <ac:spMkLst>
            <pc:docMk/>
            <pc:sldMk cId="1854923195" sldId="313"/>
            <ac:spMk id="2" creationId="{3A1B7DF2-AACA-4EB7-8C6F-7DDCA44AB0FC}"/>
          </ac:spMkLst>
        </pc:spChg>
        <pc:spChg chg="mod">
          <ac:chgData name="Tom Schaffner" userId="89378549f90f3a7f" providerId="LiveId" clId="{D6A29E9C-87C1-46EB-B4B4-CF68D3B35F2D}" dt="2024-11-24T16:21:07.262" v="35966" actId="207"/>
          <ac:spMkLst>
            <pc:docMk/>
            <pc:sldMk cId="1854923195" sldId="313"/>
            <ac:spMk id="3" creationId="{9E78CE83-EB7E-48F7-ADC9-486B8A352E9C}"/>
          </ac:spMkLst>
        </pc:spChg>
        <pc:spChg chg="mod">
          <ac:chgData name="Tom Schaffner" userId="89378549f90f3a7f" providerId="LiveId" clId="{D6A29E9C-87C1-46EB-B4B4-CF68D3B35F2D}" dt="2024-10-18T20:54:16.725" v="6102" actId="207"/>
          <ac:spMkLst>
            <pc:docMk/>
            <pc:sldMk cId="1854923195" sldId="313"/>
            <ac:spMk id="6" creationId="{9F2CC3AB-C905-4E9C-A951-6E163FE10648}"/>
          </ac:spMkLst>
        </pc:spChg>
        <pc:spChg chg="mod">
          <ac:chgData name="Tom Schaffner" userId="89378549f90f3a7f" providerId="LiveId" clId="{D6A29E9C-87C1-46EB-B4B4-CF68D3B35F2D}" dt="2024-10-18T20:55:35.235" v="6117" actId="1036"/>
          <ac:spMkLst>
            <pc:docMk/>
            <pc:sldMk cId="1854923195" sldId="313"/>
            <ac:spMk id="7" creationId="{5BD52A43-CBFA-4D94-B3B6-C1F7C5C94526}"/>
          </ac:spMkLst>
        </pc:spChg>
        <pc:spChg chg="mod">
          <ac:chgData name="Tom Schaffner" userId="89378549f90f3a7f" providerId="LiveId" clId="{D6A29E9C-87C1-46EB-B4B4-CF68D3B35F2D}" dt="2024-10-18T20:54:22.535" v="6103" actId="207"/>
          <ac:spMkLst>
            <pc:docMk/>
            <pc:sldMk cId="1854923195" sldId="313"/>
            <ac:spMk id="12" creationId="{9420B1DB-6EC2-4AD9-B47D-1FEC12A7668E}"/>
          </ac:spMkLst>
        </pc:spChg>
        <pc:spChg chg="mod">
          <ac:chgData name="Tom Schaffner" userId="89378549f90f3a7f" providerId="LiveId" clId="{D6A29E9C-87C1-46EB-B4B4-CF68D3B35F2D}" dt="2024-10-18T20:54:31.347" v="6104" actId="207"/>
          <ac:spMkLst>
            <pc:docMk/>
            <pc:sldMk cId="1854923195" sldId="313"/>
            <ac:spMk id="13" creationId="{05D254E8-5F9F-4783-B921-09C01134284C}"/>
          </ac:spMkLst>
        </pc:spChg>
        <pc:spChg chg="mod">
          <ac:chgData name="Tom Schaffner" userId="89378549f90f3a7f" providerId="LiveId" clId="{D6A29E9C-87C1-46EB-B4B4-CF68D3B35F2D}" dt="2024-10-18T20:55:25.891" v="6111" actId="207"/>
          <ac:spMkLst>
            <pc:docMk/>
            <pc:sldMk cId="1854923195" sldId="313"/>
            <ac:spMk id="14" creationId="{9DDF2758-8C17-4D66-8E48-DAEFD8B58832}"/>
          </ac:spMkLst>
        </pc:spChg>
        <pc:spChg chg="mod">
          <ac:chgData name="Tom Schaffner" userId="89378549f90f3a7f" providerId="LiveId" clId="{D6A29E9C-87C1-46EB-B4B4-CF68D3B35F2D}" dt="2024-11-06T19:44:42.825" v="34699" actId="20577"/>
          <ac:spMkLst>
            <pc:docMk/>
            <pc:sldMk cId="1854923195" sldId="313"/>
            <ac:spMk id="33" creationId="{4B3B807C-506A-49C6-8824-80AEA143F275}"/>
          </ac:spMkLst>
        </pc:spChg>
        <pc:picChg chg="mod">
          <ac:chgData name="Tom Schaffner" userId="89378549f90f3a7f" providerId="LiveId" clId="{D6A29E9C-87C1-46EB-B4B4-CF68D3B35F2D}" dt="2024-11-06T19:13:39.555" v="34543" actId="1035"/>
          <ac:picMkLst>
            <pc:docMk/>
            <pc:sldMk cId="1854923195" sldId="313"/>
            <ac:picMk id="32" creationId="{53BB1630-447F-41D5-961B-E44FB1403A1D}"/>
          </ac:picMkLst>
        </pc:picChg>
      </pc:sldChg>
      <pc:sldChg chg="addSp delSp modSp mod ord setBg">
        <pc:chgData name="Tom Schaffner" userId="89378549f90f3a7f" providerId="LiveId" clId="{D6A29E9C-87C1-46EB-B4B4-CF68D3B35F2D}" dt="2024-11-06T18:54:24.844" v="34290" actId="1036"/>
        <pc:sldMkLst>
          <pc:docMk/>
          <pc:sldMk cId="2510307400" sldId="314"/>
        </pc:sldMkLst>
        <pc:spChg chg="mod">
          <ac:chgData name="Tom Schaffner" userId="89378549f90f3a7f" providerId="LiveId" clId="{D6A29E9C-87C1-46EB-B4B4-CF68D3B35F2D}" dt="2024-11-06T18:48:58.056" v="34215" actId="14100"/>
          <ac:spMkLst>
            <pc:docMk/>
            <pc:sldMk cId="2510307400" sldId="314"/>
            <ac:spMk id="2" creationId="{D75F34FF-E921-4965-A411-3A233F6E5057}"/>
          </ac:spMkLst>
        </pc:spChg>
        <pc:spChg chg="add mod">
          <ac:chgData name="Tom Schaffner" userId="89378549f90f3a7f" providerId="LiveId" clId="{D6A29E9C-87C1-46EB-B4B4-CF68D3B35F2D}" dt="2024-11-06T18:54:24.844" v="34290" actId="1036"/>
          <ac:spMkLst>
            <pc:docMk/>
            <pc:sldMk cId="2510307400" sldId="314"/>
            <ac:spMk id="3" creationId="{F22C9EB9-EEAF-EAB9-5091-180EA156C014}"/>
          </ac:spMkLst>
        </pc:spChg>
        <pc:spChg chg="mod">
          <ac:chgData name="Tom Schaffner" userId="89378549f90f3a7f" providerId="LiveId" clId="{D6A29E9C-87C1-46EB-B4B4-CF68D3B35F2D}" dt="2024-11-06T18:48:58.056" v="34215" actId="14100"/>
          <ac:spMkLst>
            <pc:docMk/>
            <pc:sldMk cId="2510307400" sldId="314"/>
            <ac:spMk id="4" creationId="{CF73ED7A-0582-4233-842C-5DA2264931E9}"/>
          </ac:spMkLst>
        </pc:spChg>
        <pc:spChg chg="add mod">
          <ac:chgData name="Tom Schaffner" userId="89378549f90f3a7f" providerId="LiveId" clId="{D6A29E9C-87C1-46EB-B4B4-CF68D3B35F2D}" dt="2024-11-06T18:54:24.844" v="34290" actId="1036"/>
          <ac:spMkLst>
            <pc:docMk/>
            <pc:sldMk cId="2510307400" sldId="314"/>
            <ac:spMk id="5" creationId="{C768750D-2304-587C-8F8A-89980F64AA31}"/>
          </ac:spMkLst>
        </pc:spChg>
        <pc:spChg chg="add mod">
          <ac:chgData name="Tom Schaffner" userId="89378549f90f3a7f" providerId="LiveId" clId="{D6A29E9C-87C1-46EB-B4B4-CF68D3B35F2D}" dt="2024-11-06T18:54:24.844" v="34290" actId="1036"/>
          <ac:spMkLst>
            <pc:docMk/>
            <pc:sldMk cId="2510307400" sldId="314"/>
            <ac:spMk id="6" creationId="{C51F144D-BB18-926E-2EDB-3F43CFCCE984}"/>
          </ac:spMkLst>
        </pc:spChg>
        <pc:spChg chg="add mod">
          <ac:chgData name="Tom Schaffner" userId="89378549f90f3a7f" providerId="LiveId" clId="{D6A29E9C-87C1-46EB-B4B4-CF68D3B35F2D}" dt="2024-11-06T18:54:24.844" v="34290" actId="1036"/>
          <ac:spMkLst>
            <pc:docMk/>
            <pc:sldMk cId="2510307400" sldId="314"/>
            <ac:spMk id="7" creationId="{F0CE200B-042D-C734-4F0D-AA0D3B358788}"/>
          </ac:spMkLst>
        </pc:spChg>
        <pc:spChg chg="add mod">
          <ac:chgData name="Tom Schaffner" userId="89378549f90f3a7f" providerId="LiveId" clId="{D6A29E9C-87C1-46EB-B4B4-CF68D3B35F2D}" dt="2024-11-06T18:49:18.847" v="34217" actId="1036"/>
          <ac:spMkLst>
            <pc:docMk/>
            <pc:sldMk cId="2510307400" sldId="314"/>
            <ac:spMk id="8" creationId="{A40C9262-8A3E-07C9-41C5-FCE4A6D3A387}"/>
          </ac:spMkLst>
        </pc:spChg>
        <pc:spChg chg="del mod">
          <ac:chgData name="Tom Schaffner" userId="89378549f90f3a7f" providerId="LiveId" clId="{D6A29E9C-87C1-46EB-B4B4-CF68D3B35F2D}" dt="2024-10-28T03:07:14.445" v="24556" actId="21"/>
          <ac:spMkLst>
            <pc:docMk/>
            <pc:sldMk cId="2510307400" sldId="314"/>
            <ac:spMk id="9" creationId="{61983E7D-D319-4834-9EAE-AF601A3EB8E8}"/>
          </ac:spMkLst>
        </pc:spChg>
        <pc:spChg chg="del">
          <ac:chgData name="Tom Schaffner" userId="89378549f90f3a7f" providerId="LiveId" clId="{D6A29E9C-87C1-46EB-B4B4-CF68D3B35F2D}" dt="2024-10-22T18:48:39.803" v="13801" actId="21"/>
          <ac:spMkLst>
            <pc:docMk/>
            <pc:sldMk cId="2510307400" sldId="314"/>
            <ac:spMk id="11" creationId="{6EA0964E-CB82-4225-820B-E0A789A9673A}"/>
          </ac:spMkLst>
        </pc:spChg>
        <pc:spChg chg="del">
          <ac:chgData name="Tom Schaffner" userId="89378549f90f3a7f" providerId="LiveId" clId="{D6A29E9C-87C1-46EB-B4B4-CF68D3B35F2D}" dt="2024-10-22T18:48:45.214" v="13802" actId="21"/>
          <ac:spMkLst>
            <pc:docMk/>
            <pc:sldMk cId="2510307400" sldId="314"/>
            <ac:spMk id="13" creationId="{3A6B140B-6F98-4C9A-849A-23B2644562C8}"/>
          </ac:spMkLst>
        </pc:spChg>
        <pc:spChg chg="del mod">
          <ac:chgData name="Tom Schaffner" userId="89378549f90f3a7f" providerId="LiveId" clId="{D6A29E9C-87C1-46EB-B4B4-CF68D3B35F2D}" dt="2024-10-22T18:47:56.918" v="13753" actId="21"/>
          <ac:spMkLst>
            <pc:docMk/>
            <pc:sldMk cId="2510307400" sldId="314"/>
            <ac:spMk id="15" creationId="{FB85FC06-45F0-43C2-8ABC-96D68F868C5B}"/>
          </ac:spMkLst>
        </pc:spChg>
        <pc:graphicFrameChg chg="add del modGraphic">
          <ac:chgData name="Tom Schaffner" userId="89378549f90f3a7f" providerId="LiveId" clId="{D6A29E9C-87C1-46EB-B4B4-CF68D3B35F2D}" dt="2024-10-28T03:15:27.012" v="24558" actId="21"/>
          <ac:graphicFrameMkLst>
            <pc:docMk/>
            <pc:sldMk cId="2510307400" sldId="314"/>
            <ac:graphicFrameMk id="3" creationId="{D9FA40C2-63D0-03FE-EFC0-94024FFE05D4}"/>
          </ac:graphicFrameMkLst>
        </pc:graphicFrameChg>
        <pc:picChg chg="del">
          <ac:chgData name="Tom Schaffner" userId="89378549f90f3a7f" providerId="LiveId" clId="{D6A29E9C-87C1-46EB-B4B4-CF68D3B35F2D}" dt="2024-10-22T18:48:25.123" v="13798" actId="21"/>
          <ac:picMkLst>
            <pc:docMk/>
            <pc:sldMk cId="2510307400" sldId="314"/>
            <ac:picMk id="7" creationId="{8883C9FF-E097-4880-8771-8C7477493D6C}"/>
          </ac:picMkLst>
        </pc:picChg>
        <pc:picChg chg="del">
          <ac:chgData name="Tom Schaffner" userId="89378549f90f3a7f" providerId="LiveId" clId="{D6A29E9C-87C1-46EB-B4B4-CF68D3B35F2D}" dt="2024-10-22T18:48:29.669" v="13799" actId="21"/>
          <ac:picMkLst>
            <pc:docMk/>
            <pc:sldMk cId="2510307400" sldId="314"/>
            <ac:picMk id="12" creationId="{1407E57E-AC4F-4ED8-B725-D9B3DD50D4D3}"/>
          </ac:picMkLst>
        </pc:picChg>
        <pc:picChg chg="del">
          <ac:chgData name="Tom Schaffner" userId="89378549f90f3a7f" providerId="LiveId" clId="{D6A29E9C-87C1-46EB-B4B4-CF68D3B35F2D}" dt="2024-10-22T18:48:35.635" v="13800" actId="21"/>
          <ac:picMkLst>
            <pc:docMk/>
            <pc:sldMk cId="2510307400" sldId="314"/>
            <ac:picMk id="14" creationId="{25C6CF70-66B9-461C-9783-95300E27B71E}"/>
          </ac:picMkLst>
        </pc:picChg>
      </pc:sldChg>
      <pc:sldChg chg="del setBg">
        <pc:chgData name="Tom Schaffner" userId="89378549f90f3a7f" providerId="LiveId" clId="{D6A29E9C-87C1-46EB-B4B4-CF68D3B35F2D}" dt="2024-10-18T20:07:45.502" v="5949" actId="2696"/>
        <pc:sldMkLst>
          <pc:docMk/>
          <pc:sldMk cId="3515809741" sldId="315"/>
        </pc:sldMkLst>
      </pc:sldChg>
      <pc:sldChg chg="addSp delSp modSp mod ord setBg">
        <pc:chgData name="Tom Schaffner" userId="89378549f90f3a7f" providerId="LiveId" clId="{D6A29E9C-87C1-46EB-B4B4-CF68D3B35F2D}" dt="2024-11-24T16:18:57.836" v="35211" actId="20577"/>
        <pc:sldMkLst>
          <pc:docMk/>
          <pc:sldMk cId="1460372313" sldId="316"/>
        </pc:sldMkLst>
        <pc:spChg chg="mod">
          <ac:chgData name="Tom Schaffner" userId="89378549f90f3a7f" providerId="LiveId" clId="{D6A29E9C-87C1-46EB-B4B4-CF68D3B35F2D}" dt="2024-10-22T01:54:55.700" v="13208" actId="255"/>
          <ac:spMkLst>
            <pc:docMk/>
            <pc:sldMk cId="1460372313" sldId="316"/>
            <ac:spMk id="2" creationId="{3A1B7DF2-AACA-4EB7-8C6F-7DDCA44AB0FC}"/>
          </ac:spMkLst>
        </pc:spChg>
        <pc:spChg chg="add del mod">
          <ac:chgData name="Tom Schaffner" userId="89378549f90f3a7f" providerId="LiveId" clId="{D6A29E9C-87C1-46EB-B4B4-CF68D3B35F2D}" dt="2024-10-17T20:12:02.808" v="4725" actId="21"/>
          <ac:spMkLst>
            <pc:docMk/>
            <pc:sldMk cId="1460372313" sldId="316"/>
            <ac:spMk id="5" creationId="{322199CA-031E-35C2-7030-7907924C2E08}"/>
          </ac:spMkLst>
        </pc:spChg>
        <pc:spChg chg="mod">
          <ac:chgData name="Tom Schaffner" userId="89378549f90f3a7f" providerId="LiveId" clId="{D6A29E9C-87C1-46EB-B4B4-CF68D3B35F2D}" dt="2024-10-17T19:50:03.893" v="4472" actId="20577"/>
          <ac:spMkLst>
            <pc:docMk/>
            <pc:sldMk cId="1460372313" sldId="316"/>
            <ac:spMk id="9" creationId="{CB9BC3E5-62D4-46BC-828B-5AB00C56585B}"/>
          </ac:spMkLst>
        </pc:spChg>
        <pc:spChg chg="mod">
          <ac:chgData name="Tom Schaffner" userId="89378549f90f3a7f" providerId="LiveId" clId="{D6A29E9C-87C1-46EB-B4B4-CF68D3B35F2D}" dt="2024-10-17T19:50:50.766" v="4519" actId="20577"/>
          <ac:spMkLst>
            <pc:docMk/>
            <pc:sldMk cId="1460372313" sldId="316"/>
            <ac:spMk id="10" creationId="{A4B095BB-1D22-462C-A6A6-6F0D50DD25C6}"/>
          </ac:spMkLst>
        </pc:spChg>
        <pc:spChg chg="mod">
          <ac:chgData name="Tom Schaffner" userId="89378549f90f3a7f" providerId="LiveId" clId="{D6A29E9C-87C1-46EB-B4B4-CF68D3B35F2D}" dt="2024-10-17T19:54:09.212" v="4647" actId="20577"/>
          <ac:spMkLst>
            <pc:docMk/>
            <pc:sldMk cId="1460372313" sldId="316"/>
            <ac:spMk id="11" creationId="{313DF2FB-5C43-4D1C-BBAD-14F64B097131}"/>
          </ac:spMkLst>
        </pc:spChg>
        <pc:spChg chg="mod">
          <ac:chgData name="Tom Schaffner" userId="89378549f90f3a7f" providerId="LiveId" clId="{D6A29E9C-87C1-46EB-B4B4-CF68D3B35F2D}" dt="2024-11-24T16:18:57.836" v="35211" actId="20577"/>
          <ac:spMkLst>
            <pc:docMk/>
            <pc:sldMk cId="1460372313" sldId="316"/>
            <ac:spMk id="12" creationId="{E01F0573-DF14-450B-9B38-9CCCF02EC0F8}"/>
          </ac:spMkLst>
        </pc:spChg>
        <pc:picChg chg="mod">
          <ac:chgData name="Tom Schaffner" userId="89378549f90f3a7f" providerId="LiveId" clId="{D6A29E9C-87C1-46EB-B4B4-CF68D3B35F2D}" dt="2024-10-17T20:51:53.638" v="4859" actId="14861"/>
          <ac:picMkLst>
            <pc:docMk/>
            <pc:sldMk cId="1460372313" sldId="316"/>
            <ac:picMk id="3" creationId="{8F2EA3A7-B848-4651-AC11-2D88FC91EC92}"/>
          </ac:picMkLst>
        </pc:picChg>
        <pc:picChg chg="mod">
          <ac:chgData name="Tom Schaffner" userId="89378549f90f3a7f" providerId="LiveId" clId="{D6A29E9C-87C1-46EB-B4B4-CF68D3B35F2D}" dt="2024-10-17T20:51:19.207" v="4837" actId="14861"/>
          <ac:picMkLst>
            <pc:docMk/>
            <pc:sldMk cId="1460372313" sldId="316"/>
            <ac:picMk id="4" creationId="{DBCBD2E0-066B-415E-ADF7-56A972664712}"/>
          </ac:picMkLst>
        </pc:picChg>
        <pc:picChg chg="mod">
          <ac:chgData name="Tom Schaffner" userId="89378549f90f3a7f" providerId="LiveId" clId="{D6A29E9C-87C1-46EB-B4B4-CF68D3B35F2D}" dt="2024-10-17T20:52:48.707" v="4875" actId="14861"/>
          <ac:picMkLst>
            <pc:docMk/>
            <pc:sldMk cId="1460372313" sldId="316"/>
            <ac:picMk id="6" creationId="{D3E2D801-D5C9-494B-86E6-E565BEDEC223}"/>
          </ac:picMkLst>
        </pc:picChg>
        <pc:picChg chg="mod">
          <ac:chgData name="Tom Schaffner" userId="89378549f90f3a7f" providerId="LiveId" clId="{D6A29E9C-87C1-46EB-B4B4-CF68D3B35F2D}" dt="2024-10-17T20:51:38.978" v="4848" actId="14861"/>
          <ac:picMkLst>
            <pc:docMk/>
            <pc:sldMk cId="1460372313" sldId="316"/>
            <ac:picMk id="7" creationId="{5C2D4A12-3C64-42AD-A87A-F078D342E6A4}"/>
          </ac:picMkLst>
        </pc:picChg>
        <pc:picChg chg="mod">
          <ac:chgData name="Tom Schaffner" userId="89378549f90f3a7f" providerId="LiveId" clId="{D6A29E9C-87C1-46EB-B4B4-CF68D3B35F2D}" dt="2024-10-21T03:52:25.570" v="11961" actId="1035"/>
          <ac:picMkLst>
            <pc:docMk/>
            <pc:sldMk cId="1460372313" sldId="316"/>
            <ac:picMk id="8" creationId="{9280F253-B468-4444-AF9D-CC0EEF687D39}"/>
          </ac:picMkLst>
        </pc:picChg>
        <pc:picChg chg="del">
          <ac:chgData name="Tom Schaffner" userId="89378549f90f3a7f" providerId="LiveId" clId="{D6A29E9C-87C1-46EB-B4B4-CF68D3B35F2D}" dt="2024-10-17T20:45:40.168" v="4766" actId="21"/>
          <ac:picMkLst>
            <pc:docMk/>
            <pc:sldMk cId="1460372313" sldId="316"/>
            <ac:picMk id="14" creationId="{ACB9EF99-7850-4C58-B788-1D297D5BC243}"/>
          </ac:picMkLst>
        </pc:picChg>
        <pc:picChg chg="add mod">
          <ac:chgData name="Tom Schaffner" userId="89378549f90f3a7f" providerId="LiveId" clId="{D6A29E9C-87C1-46EB-B4B4-CF68D3B35F2D}" dt="2024-11-01T23:18:59.707" v="27334" actId="1076"/>
          <ac:picMkLst>
            <pc:docMk/>
            <pc:sldMk cId="1460372313" sldId="316"/>
            <ac:picMk id="15" creationId="{7B656CE6-32DB-D2F0-E724-83C13365728A}"/>
          </ac:picMkLst>
        </pc:picChg>
        <pc:picChg chg="del">
          <ac:chgData name="Tom Schaffner" userId="89378549f90f3a7f" providerId="LiveId" clId="{D6A29E9C-87C1-46EB-B4B4-CF68D3B35F2D}" dt="2024-10-17T20:45:36.130" v="4765" actId="21"/>
          <ac:picMkLst>
            <pc:docMk/>
            <pc:sldMk cId="1460372313" sldId="316"/>
            <ac:picMk id="16" creationId="{BAB2F6FC-A69E-434B-AEA9-AB368D513CA0}"/>
          </ac:picMkLst>
        </pc:picChg>
        <pc:picChg chg="add mod">
          <ac:chgData name="Tom Schaffner" userId="89378549f90f3a7f" providerId="LiveId" clId="{D6A29E9C-87C1-46EB-B4B4-CF68D3B35F2D}" dt="2024-10-17T20:48:29.653" v="4787" actId="14100"/>
          <ac:picMkLst>
            <pc:docMk/>
            <pc:sldMk cId="1460372313" sldId="316"/>
            <ac:picMk id="18" creationId="{0E6656C3-8C66-BCAA-81E6-4BCA7C656FC4}"/>
          </ac:picMkLst>
        </pc:picChg>
        <pc:picChg chg="add mod">
          <ac:chgData name="Tom Schaffner" userId="89378549f90f3a7f" providerId="LiveId" clId="{D6A29E9C-87C1-46EB-B4B4-CF68D3B35F2D}" dt="2024-10-21T03:52:30.191" v="11962" actId="1035"/>
          <ac:picMkLst>
            <pc:docMk/>
            <pc:sldMk cId="1460372313" sldId="316"/>
            <ac:picMk id="20" creationId="{90AA1405-143B-15E6-F557-64A9ADA95D83}"/>
          </ac:picMkLst>
        </pc:picChg>
      </pc:sldChg>
      <pc:sldChg chg="addSp delSp modSp mod ord setBg">
        <pc:chgData name="Tom Schaffner" userId="89378549f90f3a7f" providerId="LiveId" clId="{D6A29E9C-87C1-46EB-B4B4-CF68D3B35F2D}" dt="2024-11-24T15:57:19.227" v="35179" actId="1036"/>
        <pc:sldMkLst>
          <pc:docMk/>
          <pc:sldMk cId="686416172" sldId="317"/>
        </pc:sldMkLst>
        <pc:spChg chg="add del mod">
          <ac:chgData name="Tom Schaffner" userId="89378549f90f3a7f" providerId="LiveId" clId="{D6A29E9C-87C1-46EB-B4B4-CF68D3B35F2D}" dt="2024-11-16T02:24:38.717" v="34900" actId="21"/>
          <ac:spMkLst>
            <pc:docMk/>
            <pc:sldMk cId="686416172" sldId="317"/>
            <ac:spMk id="2" creationId="{00000000-0000-0000-0000-000000000000}"/>
          </ac:spMkLst>
        </pc:spChg>
        <pc:spChg chg="add del mod">
          <ac:chgData name="Tom Schaffner" userId="89378549f90f3a7f" providerId="LiveId" clId="{D6A29E9C-87C1-46EB-B4B4-CF68D3B35F2D}" dt="2024-10-18T02:57:58.512" v="5456" actId="21"/>
          <ac:spMkLst>
            <pc:docMk/>
            <pc:sldMk cId="686416172" sldId="317"/>
            <ac:spMk id="3" creationId="{1CC9F4C8-619B-F512-1542-2E615B749129}"/>
          </ac:spMkLst>
        </pc:spChg>
        <pc:spChg chg="add mod">
          <ac:chgData name="Tom Schaffner" userId="89378549f90f3a7f" providerId="LiveId" clId="{D6A29E9C-87C1-46EB-B4B4-CF68D3B35F2D}" dt="2024-11-16T02:24:35.596" v="34899" actId="21"/>
          <ac:spMkLst>
            <pc:docMk/>
            <pc:sldMk cId="686416172" sldId="317"/>
            <ac:spMk id="3" creationId="{4C1C0025-040B-605D-0446-044437E4AD3E}"/>
          </ac:spMkLst>
        </pc:spChg>
        <pc:spChg chg="mod">
          <ac:chgData name="Tom Schaffner" userId="89378549f90f3a7f" providerId="LiveId" clId="{D6A29E9C-87C1-46EB-B4B4-CF68D3B35F2D}" dt="2024-10-18T03:05:56.178" v="5493" actId="1038"/>
          <ac:spMkLst>
            <pc:docMk/>
            <pc:sldMk cId="686416172" sldId="317"/>
            <ac:spMk id="6" creationId="{E3AC42D8-F5A2-4764-91A8-EA519877204B}"/>
          </ac:spMkLst>
        </pc:spChg>
        <pc:spChg chg="mod">
          <ac:chgData name="Tom Schaffner" userId="89378549f90f3a7f" providerId="LiveId" clId="{D6A29E9C-87C1-46EB-B4B4-CF68D3B35F2D}" dt="2024-10-18T03:05:56.178" v="5493" actId="1038"/>
          <ac:spMkLst>
            <pc:docMk/>
            <pc:sldMk cId="686416172" sldId="317"/>
            <ac:spMk id="7" creationId="{DC8ACDB8-076A-4FD2-8760-982F94EC3A2F}"/>
          </ac:spMkLst>
        </pc:spChg>
        <pc:spChg chg="mod">
          <ac:chgData name="Tom Schaffner" userId="89378549f90f3a7f" providerId="LiveId" clId="{D6A29E9C-87C1-46EB-B4B4-CF68D3B35F2D}" dt="2024-10-18T03:05:56.178" v="5493" actId="1038"/>
          <ac:spMkLst>
            <pc:docMk/>
            <pc:sldMk cId="686416172" sldId="317"/>
            <ac:spMk id="8" creationId="{DA906201-D7FE-4A60-B085-28783FBED76C}"/>
          </ac:spMkLst>
        </pc:spChg>
        <pc:spChg chg="mod">
          <ac:chgData name="Tom Schaffner" userId="89378549f90f3a7f" providerId="LiveId" clId="{D6A29E9C-87C1-46EB-B4B4-CF68D3B35F2D}" dt="2024-10-18T03:05:56.178" v="5493" actId="1038"/>
          <ac:spMkLst>
            <pc:docMk/>
            <pc:sldMk cId="686416172" sldId="317"/>
            <ac:spMk id="9" creationId="{DA02E6AD-C59D-41BB-8AB9-23AEFB9BC09F}"/>
          </ac:spMkLst>
        </pc:spChg>
        <pc:spChg chg="mod">
          <ac:chgData name="Tom Schaffner" userId="89378549f90f3a7f" providerId="LiveId" clId="{D6A29E9C-87C1-46EB-B4B4-CF68D3B35F2D}" dt="2024-10-18T03:05:56.178" v="5493" actId="1038"/>
          <ac:spMkLst>
            <pc:docMk/>
            <pc:sldMk cId="686416172" sldId="317"/>
            <ac:spMk id="10" creationId="{6E2A5DCD-691F-47E8-89D1-D262B8713827}"/>
          </ac:spMkLst>
        </pc:spChg>
        <pc:spChg chg="mod">
          <ac:chgData name="Tom Schaffner" userId="89378549f90f3a7f" providerId="LiveId" clId="{D6A29E9C-87C1-46EB-B4B4-CF68D3B35F2D}" dt="2024-10-18T03:05:56.178" v="5493" actId="1038"/>
          <ac:spMkLst>
            <pc:docMk/>
            <pc:sldMk cId="686416172" sldId="317"/>
            <ac:spMk id="11" creationId="{D4017BFE-654F-417A-8102-792F540F70C8}"/>
          </ac:spMkLst>
        </pc:spChg>
        <pc:spChg chg="add del mod">
          <ac:chgData name="Tom Schaffner" userId="89378549f90f3a7f" providerId="LiveId" clId="{D6A29E9C-87C1-46EB-B4B4-CF68D3B35F2D}" dt="2024-11-16T02:25:42.801" v="34902" actId="21"/>
          <ac:spMkLst>
            <pc:docMk/>
            <pc:sldMk cId="686416172" sldId="317"/>
            <ac:spMk id="13" creationId="{F6D87726-FDC2-7CAE-E5FC-6BE98CC52E89}"/>
          </ac:spMkLst>
        </pc:spChg>
        <pc:spChg chg="mod">
          <ac:chgData name="Tom Schaffner" userId="89378549f90f3a7f" providerId="LiveId" clId="{D6A29E9C-87C1-46EB-B4B4-CF68D3B35F2D}" dt="2024-10-18T03:05:56.178" v="5493" actId="1038"/>
          <ac:spMkLst>
            <pc:docMk/>
            <pc:sldMk cId="686416172" sldId="317"/>
            <ac:spMk id="18" creationId="{9F27AD02-CCE3-42F2-AA00-93FA40B0C8B5}"/>
          </ac:spMkLst>
        </pc:spChg>
        <pc:spChg chg="mod">
          <ac:chgData name="Tom Schaffner" userId="89378549f90f3a7f" providerId="LiveId" clId="{D6A29E9C-87C1-46EB-B4B4-CF68D3B35F2D}" dt="2024-10-18T20:19:49.969" v="6033" actId="207"/>
          <ac:spMkLst>
            <pc:docMk/>
            <pc:sldMk cId="686416172" sldId="317"/>
            <ac:spMk id="19" creationId="{3E1E11B3-228C-42EB-B54F-6D0E860CB602}"/>
          </ac:spMkLst>
        </pc:spChg>
        <pc:spChg chg="mod">
          <ac:chgData name="Tom Schaffner" userId="89378549f90f3a7f" providerId="LiveId" clId="{D6A29E9C-87C1-46EB-B4B4-CF68D3B35F2D}" dt="2024-10-18T03:05:56.178" v="5493" actId="1038"/>
          <ac:spMkLst>
            <pc:docMk/>
            <pc:sldMk cId="686416172" sldId="317"/>
            <ac:spMk id="20" creationId="{D214EDAA-9247-4590-96EF-758765013EA9}"/>
          </ac:spMkLst>
        </pc:spChg>
        <pc:spChg chg="mod">
          <ac:chgData name="Tom Schaffner" userId="89378549f90f3a7f" providerId="LiveId" clId="{D6A29E9C-87C1-46EB-B4B4-CF68D3B35F2D}" dt="2024-10-18T20:21:09.189" v="6034" actId="207"/>
          <ac:spMkLst>
            <pc:docMk/>
            <pc:sldMk cId="686416172" sldId="317"/>
            <ac:spMk id="22" creationId="{4435A271-2843-40AF-9861-706B3A388521}"/>
          </ac:spMkLst>
        </pc:spChg>
        <pc:spChg chg="mod">
          <ac:chgData name="Tom Schaffner" userId="89378549f90f3a7f" providerId="LiveId" clId="{D6A29E9C-87C1-46EB-B4B4-CF68D3B35F2D}" dt="2024-10-18T03:05:56.178" v="5493" actId="1038"/>
          <ac:spMkLst>
            <pc:docMk/>
            <pc:sldMk cId="686416172" sldId="317"/>
            <ac:spMk id="23" creationId="{831B7390-A75B-495B-A8DE-C5966DE230DD}"/>
          </ac:spMkLst>
        </pc:spChg>
        <pc:spChg chg="mod">
          <ac:chgData name="Tom Schaffner" userId="89378549f90f3a7f" providerId="LiveId" clId="{D6A29E9C-87C1-46EB-B4B4-CF68D3B35F2D}" dt="2024-10-18T03:05:56.178" v="5493" actId="1038"/>
          <ac:spMkLst>
            <pc:docMk/>
            <pc:sldMk cId="686416172" sldId="317"/>
            <ac:spMk id="24" creationId="{AC4F18B9-9BB1-45DD-9B1D-65EA4207B962}"/>
          </ac:spMkLst>
        </pc:spChg>
        <pc:spChg chg="mod">
          <ac:chgData name="Tom Schaffner" userId="89378549f90f3a7f" providerId="LiveId" clId="{D6A29E9C-87C1-46EB-B4B4-CF68D3B35F2D}" dt="2024-10-18T20:25:21.307" v="6039" actId="207"/>
          <ac:spMkLst>
            <pc:docMk/>
            <pc:sldMk cId="686416172" sldId="317"/>
            <ac:spMk id="26" creationId="{9E9E492B-0F90-4B49-8875-063B85B22444}"/>
          </ac:spMkLst>
        </pc:spChg>
        <pc:spChg chg="mod">
          <ac:chgData name="Tom Schaffner" userId="89378549f90f3a7f" providerId="LiveId" clId="{D6A29E9C-87C1-46EB-B4B4-CF68D3B35F2D}" dt="2024-10-18T20:23:24.493" v="6038" actId="207"/>
          <ac:spMkLst>
            <pc:docMk/>
            <pc:sldMk cId="686416172" sldId="317"/>
            <ac:spMk id="27" creationId="{9B20850F-C346-434F-A818-5D2F16B21BF9}"/>
          </ac:spMkLst>
        </pc:spChg>
        <pc:spChg chg="mod">
          <ac:chgData name="Tom Schaffner" userId="89378549f90f3a7f" providerId="LiveId" clId="{D6A29E9C-87C1-46EB-B4B4-CF68D3B35F2D}" dt="2024-10-18T03:05:56.178" v="5493" actId="1038"/>
          <ac:spMkLst>
            <pc:docMk/>
            <pc:sldMk cId="686416172" sldId="317"/>
            <ac:spMk id="28" creationId="{6F9087EE-D449-4C90-8D26-35CA803F92F6}"/>
          </ac:spMkLst>
        </pc:spChg>
        <pc:spChg chg="mod">
          <ac:chgData name="Tom Schaffner" userId="89378549f90f3a7f" providerId="LiveId" clId="{D6A29E9C-87C1-46EB-B4B4-CF68D3B35F2D}" dt="2024-10-18T20:22:50.945" v="6036" actId="207"/>
          <ac:spMkLst>
            <pc:docMk/>
            <pc:sldMk cId="686416172" sldId="317"/>
            <ac:spMk id="30" creationId="{8FB7F20C-7777-4A20-872E-1A30E3ADAAA7}"/>
          </ac:spMkLst>
        </pc:spChg>
        <pc:spChg chg="mod">
          <ac:chgData name="Tom Schaffner" userId="89378549f90f3a7f" providerId="LiveId" clId="{D6A29E9C-87C1-46EB-B4B4-CF68D3B35F2D}" dt="2024-10-18T03:05:56.178" v="5493" actId="1038"/>
          <ac:spMkLst>
            <pc:docMk/>
            <pc:sldMk cId="686416172" sldId="317"/>
            <ac:spMk id="31" creationId="{F3744D26-C293-4B7F-9DFF-1D16ABDF7633}"/>
          </ac:spMkLst>
        </pc:spChg>
        <pc:spChg chg="mod">
          <ac:chgData name="Tom Schaffner" userId="89378549f90f3a7f" providerId="LiveId" clId="{D6A29E9C-87C1-46EB-B4B4-CF68D3B35F2D}" dt="2024-10-18T03:05:56.178" v="5493" actId="1038"/>
          <ac:spMkLst>
            <pc:docMk/>
            <pc:sldMk cId="686416172" sldId="317"/>
            <ac:spMk id="32" creationId="{611B2331-F359-43AC-B8BC-3D4E55C2806E}"/>
          </ac:spMkLst>
        </pc:spChg>
        <pc:spChg chg="mod">
          <ac:chgData name="Tom Schaffner" userId="89378549f90f3a7f" providerId="LiveId" clId="{D6A29E9C-87C1-46EB-B4B4-CF68D3B35F2D}" dt="2024-10-18T20:22:33.557" v="6035" actId="207"/>
          <ac:spMkLst>
            <pc:docMk/>
            <pc:sldMk cId="686416172" sldId="317"/>
            <ac:spMk id="34" creationId="{17B9F3B9-46BD-4DD6-ACBB-2190F611DDD6}"/>
          </ac:spMkLst>
        </pc:spChg>
        <pc:spChg chg="mod">
          <ac:chgData name="Tom Schaffner" userId="89378549f90f3a7f" providerId="LiveId" clId="{D6A29E9C-87C1-46EB-B4B4-CF68D3B35F2D}" dt="2024-10-18T03:05:56.178" v="5493" actId="1038"/>
          <ac:spMkLst>
            <pc:docMk/>
            <pc:sldMk cId="686416172" sldId="317"/>
            <ac:spMk id="35" creationId="{8561B2EE-6FDB-4D43-B88D-350E69F0EDE6}"/>
          </ac:spMkLst>
        </pc:spChg>
        <pc:spChg chg="mod">
          <ac:chgData name="Tom Schaffner" userId="89378549f90f3a7f" providerId="LiveId" clId="{D6A29E9C-87C1-46EB-B4B4-CF68D3B35F2D}" dt="2024-11-24T15:49:56.632" v="35155" actId="1076"/>
          <ac:spMkLst>
            <pc:docMk/>
            <pc:sldMk cId="686416172" sldId="317"/>
            <ac:spMk id="36" creationId="{1AB87545-FDCC-4A57-B3AE-6D44D6527992}"/>
          </ac:spMkLst>
        </pc:spChg>
        <pc:spChg chg="add del mod">
          <ac:chgData name="Tom Schaffner" userId="89378549f90f3a7f" providerId="LiveId" clId="{D6A29E9C-87C1-46EB-B4B4-CF68D3B35F2D}" dt="2024-11-16T02:24:38.717" v="34900" actId="21"/>
          <ac:spMkLst>
            <pc:docMk/>
            <pc:sldMk cId="686416172" sldId="317"/>
            <ac:spMk id="38" creationId="{B5A5EAB8-B2BE-4BD1-B2D0-E2B4AF16B8B1}"/>
          </ac:spMkLst>
        </pc:spChg>
        <pc:spChg chg="add del mod">
          <ac:chgData name="Tom Schaffner" userId="89378549f90f3a7f" providerId="LiveId" clId="{D6A29E9C-87C1-46EB-B4B4-CF68D3B35F2D}" dt="2024-11-16T02:24:38.717" v="34900" actId="21"/>
          <ac:spMkLst>
            <pc:docMk/>
            <pc:sldMk cId="686416172" sldId="317"/>
            <ac:spMk id="39" creationId="{5F4DFBA5-C880-4D99-AA1A-D9871B8F2430}"/>
          </ac:spMkLst>
        </pc:spChg>
        <pc:spChg chg="add del mod">
          <ac:chgData name="Tom Schaffner" userId="89378549f90f3a7f" providerId="LiveId" clId="{D6A29E9C-87C1-46EB-B4B4-CF68D3B35F2D}" dt="2024-11-16T02:24:38.717" v="34900" actId="21"/>
          <ac:spMkLst>
            <pc:docMk/>
            <pc:sldMk cId="686416172" sldId="317"/>
            <ac:spMk id="40" creationId="{6BE75D50-5B6C-4B2C-9BFF-665639A7F707}"/>
          </ac:spMkLst>
        </pc:spChg>
        <pc:spChg chg="add del mod">
          <ac:chgData name="Tom Schaffner" userId="89378549f90f3a7f" providerId="LiveId" clId="{D6A29E9C-87C1-46EB-B4B4-CF68D3B35F2D}" dt="2024-11-16T02:24:38.717" v="34900" actId="21"/>
          <ac:spMkLst>
            <pc:docMk/>
            <pc:sldMk cId="686416172" sldId="317"/>
            <ac:spMk id="41" creationId="{E18433BF-A931-4801-904A-121A559E92B2}"/>
          </ac:spMkLst>
        </pc:spChg>
        <pc:spChg chg="add del mod">
          <ac:chgData name="Tom Schaffner" userId="89378549f90f3a7f" providerId="LiveId" clId="{D6A29E9C-87C1-46EB-B4B4-CF68D3B35F2D}" dt="2024-11-16T02:24:38.717" v="34900" actId="21"/>
          <ac:spMkLst>
            <pc:docMk/>
            <pc:sldMk cId="686416172" sldId="317"/>
            <ac:spMk id="42" creationId="{024D8CCE-3262-4697-A245-49ACDF8888C9}"/>
          </ac:spMkLst>
        </pc:spChg>
        <pc:spChg chg="add del mod">
          <ac:chgData name="Tom Schaffner" userId="89378549f90f3a7f" providerId="LiveId" clId="{D6A29E9C-87C1-46EB-B4B4-CF68D3B35F2D}" dt="2024-11-24T15:43:43.621" v="35126" actId="1076"/>
          <ac:spMkLst>
            <pc:docMk/>
            <pc:sldMk cId="686416172" sldId="317"/>
            <ac:spMk id="43" creationId="{09C4BE74-AE68-4839-812A-A536D3090E0D}"/>
          </ac:spMkLst>
        </pc:spChg>
        <pc:spChg chg="add del mod">
          <ac:chgData name="Tom Schaffner" userId="89378549f90f3a7f" providerId="LiveId" clId="{D6A29E9C-87C1-46EB-B4B4-CF68D3B35F2D}" dt="2024-11-16T02:24:38.717" v="34900" actId="21"/>
          <ac:spMkLst>
            <pc:docMk/>
            <pc:sldMk cId="686416172" sldId="317"/>
            <ac:spMk id="44" creationId="{8C4B7ABC-7EF4-4744-A664-AEB93B7BC971}"/>
          </ac:spMkLst>
        </pc:spChg>
        <pc:spChg chg="mod">
          <ac:chgData name="Tom Schaffner" userId="89378549f90f3a7f" providerId="LiveId" clId="{D6A29E9C-87C1-46EB-B4B4-CF68D3B35F2D}" dt="2024-11-24T15:49:27.694" v="35150" actId="1076"/>
          <ac:spMkLst>
            <pc:docMk/>
            <pc:sldMk cId="686416172" sldId="317"/>
            <ac:spMk id="46" creationId="{78DA9C69-3325-4792-9F16-09DCF7ED1073}"/>
          </ac:spMkLst>
        </pc:spChg>
        <pc:spChg chg="mod">
          <ac:chgData name="Tom Schaffner" userId="89378549f90f3a7f" providerId="LiveId" clId="{D6A29E9C-87C1-46EB-B4B4-CF68D3B35F2D}" dt="2024-11-24T15:49:27.694" v="35150" actId="1076"/>
          <ac:spMkLst>
            <pc:docMk/>
            <pc:sldMk cId="686416172" sldId="317"/>
            <ac:spMk id="47" creationId="{671CD20B-C4A1-4E4D-B400-C86AAE6BECF0}"/>
          </ac:spMkLst>
        </pc:spChg>
        <pc:spChg chg="mod">
          <ac:chgData name="Tom Schaffner" userId="89378549f90f3a7f" providerId="LiveId" clId="{D6A29E9C-87C1-46EB-B4B4-CF68D3B35F2D}" dt="2024-11-24T15:49:27.694" v="35150" actId="1076"/>
          <ac:spMkLst>
            <pc:docMk/>
            <pc:sldMk cId="686416172" sldId="317"/>
            <ac:spMk id="48" creationId="{8B5444F0-69C1-4B4D-91EC-4F520E9D1730}"/>
          </ac:spMkLst>
        </pc:spChg>
        <pc:spChg chg="mod">
          <ac:chgData name="Tom Schaffner" userId="89378549f90f3a7f" providerId="LiveId" clId="{D6A29E9C-87C1-46EB-B4B4-CF68D3B35F2D}" dt="2024-10-18T03:05:56.178" v="5493" actId="1038"/>
          <ac:spMkLst>
            <pc:docMk/>
            <pc:sldMk cId="686416172" sldId="317"/>
            <ac:spMk id="50" creationId="{38DEF58E-1B7A-4E88-97F5-25550E5AB168}"/>
          </ac:spMkLst>
        </pc:spChg>
        <pc:spChg chg="mod">
          <ac:chgData name="Tom Schaffner" userId="89378549f90f3a7f" providerId="LiveId" clId="{D6A29E9C-87C1-46EB-B4B4-CF68D3B35F2D}" dt="2024-10-18T03:05:56.178" v="5493" actId="1038"/>
          <ac:spMkLst>
            <pc:docMk/>
            <pc:sldMk cId="686416172" sldId="317"/>
            <ac:spMk id="51" creationId="{6BD36B8E-B580-46A3-A8AB-4586280726BF}"/>
          </ac:spMkLst>
        </pc:spChg>
        <pc:spChg chg="mod">
          <ac:chgData name="Tom Schaffner" userId="89378549f90f3a7f" providerId="LiveId" clId="{D6A29E9C-87C1-46EB-B4B4-CF68D3B35F2D}" dt="2024-10-18T03:05:56.178" v="5493" actId="1038"/>
          <ac:spMkLst>
            <pc:docMk/>
            <pc:sldMk cId="686416172" sldId="317"/>
            <ac:spMk id="52" creationId="{485CACB0-5123-406D-8EDE-6A890BF63569}"/>
          </ac:spMkLst>
        </pc:spChg>
        <pc:spChg chg="mod">
          <ac:chgData name="Tom Schaffner" userId="89378549f90f3a7f" providerId="LiveId" clId="{D6A29E9C-87C1-46EB-B4B4-CF68D3B35F2D}" dt="2024-10-18T03:05:56.178" v="5493" actId="1038"/>
          <ac:spMkLst>
            <pc:docMk/>
            <pc:sldMk cId="686416172" sldId="317"/>
            <ac:spMk id="53" creationId="{FCD5E436-47C7-4591-A485-D2FAC60ED908}"/>
          </ac:spMkLst>
        </pc:spChg>
        <pc:spChg chg="mod">
          <ac:chgData name="Tom Schaffner" userId="89378549f90f3a7f" providerId="LiveId" clId="{D6A29E9C-87C1-46EB-B4B4-CF68D3B35F2D}" dt="2024-10-18T03:05:56.178" v="5493" actId="1038"/>
          <ac:spMkLst>
            <pc:docMk/>
            <pc:sldMk cId="686416172" sldId="317"/>
            <ac:spMk id="55" creationId="{FC181E7B-19F2-42E9-94F1-FD5A95151FF5}"/>
          </ac:spMkLst>
        </pc:spChg>
        <pc:spChg chg="mod">
          <ac:chgData name="Tom Schaffner" userId="89378549f90f3a7f" providerId="LiveId" clId="{D6A29E9C-87C1-46EB-B4B4-CF68D3B35F2D}" dt="2024-10-18T03:05:56.178" v="5493" actId="1038"/>
          <ac:spMkLst>
            <pc:docMk/>
            <pc:sldMk cId="686416172" sldId="317"/>
            <ac:spMk id="56" creationId="{415D33D2-BE3D-457D-8579-D13CD1F4F3DA}"/>
          </ac:spMkLst>
        </pc:spChg>
        <pc:spChg chg="mod">
          <ac:chgData name="Tom Schaffner" userId="89378549f90f3a7f" providerId="LiveId" clId="{D6A29E9C-87C1-46EB-B4B4-CF68D3B35F2D}" dt="2024-10-18T03:05:56.178" v="5493" actId="1038"/>
          <ac:spMkLst>
            <pc:docMk/>
            <pc:sldMk cId="686416172" sldId="317"/>
            <ac:spMk id="57" creationId="{1AC79B34-7625-4110-9718-271293626041}"/>
          </ac:spMkLst>
        </pc:spChg>
        <pc:spChg chg="mod">
          <ac:chgData name="Tom Schaffner" userId="89378549f90f3a7f" providerId="LiveId" clId="{D6A29E9C-87C1-46EB-B4B4-CF68D3B35F2D}" dt="2024-10-18T03:05:56.178" v="5493" actId="1038"/>
          <ac:spMkLst>
            <pc:docMk/>
            <pc:sldMk cId="686416172" sldId="317"/>
            <ac:spMk id="59" creationId="{5EFD75A3-69A9-4BF5-ADCF-3A3C000834B4}"/>
          </ac:spMkLst>
        </pc:spChg>
        <pc:spChg chg="mod">
          <ac:chgData name="Tom Schaffner" userId="89378549f90f3a7f" providerId="LiveId" clId="{D6A29E9C-87C1-46EB-B4B4-CF68D3B35F2D}" dt="2024-11-06T17:36:53.318" v="34088" actId="1035"/>
          <ac:spMkLst>
            <pc:docMk/>
            <pc:sldMk cId="686416172" sldId="317"/>
            <ac:spMk id="60" creationId="{64165C82-35CE-491E-807B-6F0A4C8F6357}"/>
          </ac:spMkLst>
        </pc:spChg>
        <pc:spChg chg="mod">
          <ac:chgData name="Tom Schaffner" userId="89378549f90f3a7f" providerId="LiveId" clId="{D6A29E9C-87C1-46EB-B4B4-CF68D3B35F2D}" dt="2024-10-18T03:05:56.178" v="5493" actId="1038"/>
          <ac:spMkLst>
            <pc:docMk/>
            <pc:sldMk cId="686416172" sldId="317"/>
            <ac:spMk id="62" creationId="{3DCC5EEC-9151-4B8F-A8F2-6CF473B52915}"/>
          </ac:spMkLst>
        </pc:spChg>
        <pc:spChg chg="mod">
          <ac:chgData name="Tom Schaffner" userId="89378549f90f3a7f" providerId="LiveId" clId="{D6A29E9C-87C1-46EB-B4B4-CF68D3B35F2D}" dt="2024-10-18T03:05:56.178" v="5493" actId="1038"/>
          <ac:spMkLst>
            <pc:docMk/>
            <pc:sldMk cId="686416172" sldId="317"/>
            <ac:spMk id="63" creationId="{CAFC765E-07F7-4502-BB5C-E8ECEFA28F9D}"/>
          </ac:spMkLst>
        </pc:spChg>
        <pc:spChg chg="mod">
          <ac:chgData name="Tom Schaffner" userId="89378549f90f3a7f" providerId="LiveId" clId="{D6A29E9C-87C1-46EB-B4B4-CF68D3B35F2D}" dt="2024-10-18T03:05:56.178" v="5493" actId="1038"/>
          <ac:spMkLst>
            <pc:docMk/>
            <pc:sldMk cId="686416172" sldId="317"/>
            <ac:spMk id="64" creationId="{718A4638-2AF7-40B7-9690-426CCC6C895B}"/>
          </ac:spMkLst>
        </pc:spChg>
        <pc:grpChg chg="mod">
          <ac:chgData name="Tom Schaffner" userId="89378549f90f3a7f" providerId="LiveId" clId="{D6A29E9C-87C1-46EB-B4B4-CF68D3B35F2D}" dt="2024-10-18T03:05:56.178" v="5493" actId="1038"/>
          <ac:grpSpMkLst>
            <pc:docMk/>
            <pc:sldMk cId="686416172" sldId="317"/>
            <ac:grpSpMk id="5" creationId="{A53EE6C8-C311-4664-A586-AF4AF139E1EB}"/>
          </ac:grpSpMkLst>
        </pc:grpChg>
        <pc:grpChg chg="mod">
          <ac:chgData name="Tom Schaffner" userId="89378549f90f3a7f" providerId="LiveId" clId="{D6A29E9C-87C1-46EB-B4B4-CF68D3B35F2D}" dt="2024-10-18T03:05:56.178" v="5493" actId="1038"/>
          <ac:grpSpMkLst>
            <pc:docMk/>
            <pc:sldMk cId="686416172" sldId="317"/>
            <ac:grpSpMk id="12" creationId="{812904E6-18CA-44E3-8EA0-B64D27E46F6E}"/>
          </ac:grpSpMkLst>
        </pc:grpChg>
        <pc:grpChg chg="mod">
          <ac:chgData name="Tom Schaffner" userId="89378549f90f3a7f" providerId="LiveId" clId="{D6A29E9C-87C1-46EB-B4B4-CF68D3B35F2D}" dt="2024-10-18T03:05:56.178" v="5493" actId="1038"/>
          <ac:grpSpMkLst>
            <pc:docMk/>
            <pc:sldMk cId="686416172" sldId="317"/>
            <ac:grpSpMk id="17" creationId="{C947D39D-BCB1-4718-A96B-13B4F9F051ED}"/>
          </ac:grpSpMkLst>
        </pc:grpChg>
        <pc:grpChg chg="mod">
          <ac:chgData name="Tom Schaffner" userId="89378549f90f3a7f" providerId="LiveId" clId="{D6A29E9C-87C1-46EB-B4B4-CF68D3B35F2D}" dt="2024-10-18T03:05:56.178" v="5493" actId="1038"/>
          <ac:grpSpMkLst>
            <pc:docMk/>
            <pc:sldMk cId="686416172" sldId="317"/>
            <ac:grpSpMk id="21" creationId="{2252F2E4-BF79-4387-ABCE-5962BDD5EF7E}"/>
          </ac:grpSpMkLst>
        </pc:grpChg>
        <pc:grpChg chg="mod">
          <ac:chgData name="Tom Schaffner" userId="89378549f90f3a7f" providerId="LiveId" clId="{D6A29E9C-87C1-46EB-B4B4-CF68D3B35F2D}" dt="2024-10-18T03:05:56.178" v="5493" actId="1038"/>
          <ac:grpSpMkLst>
            <pc:docMk/>
            <pc:sldMk cId="686416172" sldId="317"/>
            <ac:grpSpMk id="25" creationId="{EA63E8E7-2C20-4F3F-8AF9-C0E4D787C81A}"/>
          </ac:grpSpMkLst>
        </pc:grpChg>
        <pc:grpChg chg="mod">
          <ac:chgData name="Tom Schaffner" userId="89378549f90f3a7f" providerId="LiveId" clId="{D6A29E9C-87C1-46EB-B4B4-CF68D3B35F2D}" dt="2024-10-18T03:05:56.178" v="5493" actId="1038"/>
          <ac:grpSpMkLst>
            <pc:docMk/>
            <pc:sldMk cId="686416172" sldId="317"/>
            <ac:grpSpMk id="29" creationId="{2D200808-2697-41D6-ADF0-7458EDD8D9A6}"/>
          </ac:grpSpMkLst>
        </pc:grpChg>
        <pc:grpChg chg="mod">
          <ac:chgData name="Tom Schaffner" userId="89378549f90f3a7f" providerId="LiveId" clId="{D6A29E9C-87C1-46EB-B4B4-CF68D3B35F2D}" dt="2024-10-18T03:05:56.178" v="5493" actId="1038"/>
          <ac:grpSpMkLst>
            <pc:docMk/>
            <pc:sldMk cId="686416172" sldId="317"/>
            <ac:grpSpMk id="33" creationId="{65A63F7F-7D52-4DA0-8288-6A704182E90F}"/>
          </ac:grpSpMkLst>
        </pc:grpChg>
        <pc:grpChg chg="add del mod">
          <ac:chgData name="Tom Schaffner" userId="89378549f90f3a7f" providerId="LiveId" clId="{D6A29E9C-87C1-46EB-B4B4-CF68D3B35F2D}" dt="2024-11-16T02:24:38.717" v="34900" actId="21"/>
          <ac:grpSpMkLst>
            <pc:docMk/>
            <pc:sldMk cId="686416172" sldId="317"/>
            <ac:grpSpMk id="37" creationId="{22F724F0-9CE4-42E4-98AD-1C75FA6318C1}"/>
          </ac:grpSpMkLst>
        </pc:grpChg>
        <pc:grpChg chg="add del mod">
          <ac:chgData name="Tom Schaffner" userId="89378549f90f3a7f" providerId="LiveId" clId="{D6A29E9C-87C1-46EB-B4B4-CF68D3B35F2D}" dt="2024-11-24T15:49:27.694" v="35150" actId="1076"/>
          <ac:grpSpMkLst>
            <pc:docMk/>
            <pc:sldMk cId="686416172" sldId="317"/>
            <ac:grpSpMk id="45" creationId="{6426AF10-5F30-46D1-85CC-5002C67F286A}"/>
          </ac:grpSpMkLst>
        </pc:grpChg>
        <pc:grpChg chg="add del mod">
          <ac:chgData name="Tom Schaffner" userId="89378549f90f3a7f" providerId="LiveId" clId="{D6A29E9C-87C1-46EB-B4B4-CF68D3B35F2D}" dt="2024-11-24T15:49:44.923" v="35153" actId="1037"/>
          <ac:grpSpMkLst>
            <pc:docMk/>
            <pc:sldMk cId="686416172" sldId="317"/>
            <ac:grpSpMk id="49" creationId="{9ED9136F-6756-4902-9391-BE3C51BB743D}"/>
          </ac:grpSpMkLst>
        </pc:grpChg>
        <pc:grpChg chg="add del mod">
          <ac:chgData name="Tom Schaffner" userId="89378549f90f3a7f" providerId="LiveId" clId="{D6A29E9C-87C1-46EB-B4B4-CF68D3B35F2D}" dt="2024-11-24T15:51:02.651" v="35158" actId="1076"/>
          <ac:grpSpMkLst>
            <pc:docMk/>
            <pc:sldMk cId="686416172" sldId="317"/>
            <ac:grpSpMk id="54" creationId="{5B53A657-004E-45D3-91AC-18C66872F857}"/>
          </ac:grpSpMkLst>
        </pc:grpChg>
        <pc:grpChg chg="add del mod">
          <ac:chgData name="Tom Schaffner" userId="89378549f90f3a7f" providerId="LiveId" clId="{D6A29E9C-87C1-46EB-B4B4-CF68D3B35F2D}" dt="2024-11-24T15:49:34.869" v="35151" actId="1035"/>
          <ac:grpSpMkLst>
            <pc:docMk/>
            <pc:sldMk cId="686416172" sldId="317"/>
            <ac:grpSpMk id="58" creationId="{335E4598-709A-42E8-A4FB-689DD6E12C11}"/>
          </ac:grpSpMkLst>
        </pc:grpChg>
        <pc:grpChg chg="add del mod">
          <ac:chgData name="Tom Schaffner" userId="89378549f90f3a7f" providerId="LiveId" clId="{D6A29E9C-87C1-46EB-B4B4-CF68D3B35F2D}" dt="2024-11-16T02:24:38.717" v="34900" actId="21"/>
          <ac:grpSpMkLst>
            <pc:docMk/>
            <pc:sldMk cId="686416172" sldId="317"/>
            <ac:grpSpMk id="61" creationId="{BD8A7846-8E34-4360-B609-E1BB4467BBFF}"/>
          </ac:grpSpMkLst>
        </pc:grpChg>
        <pc:picChg chg="add del mod">
          <ac:chgData name="Tom Schaffner" userId="89378549f90f3a7f" providerId="LiveId" clId="{D6A29E9C-87C1-46EB-B4B4-CF68D3B35F2D}" dt="2024-11-16T02:24:38.717" v="34900" actId="21"/>
          <ac:picMkLst>
            <pc:docMk/>
            <pc:sldMk cId="686416172" sldId="317"/>
            <ac:picMk id="4" creationId="{F5BADFC8-7A1D-4454-A0A1-A14870436D9F}"/>
          </ac:picMkLst>
        </pc:picChg>
        <pc:picChg chg="add del mod">
          <ac:chgData name="Tom Schaffner" userId="89378549f90f3a7f" providerId="LiveId" clId="{D6A29E9C-87C1-46EB-B4B4-CF68D3B35F2D}" dt="2024-11-24T15:57:11.169" v="35177" actId="1036"/>
          <ac:picMkLst>
            <pc:docMk/>
            <pc:sldMk cId="686416172" sldId="317"/>
            <ac:picMk id="14" creationId="{7B20E072-E170-4937-BDC2-36D9CCA502BA}"/>
          </ac:picMkLst>
        </pc:picChg>
        <pc:picChg chg="add del mod ord">
          <ac:chgData name="Tom Schaffner" userId="89378549f90f3a7f" providerId="LiveId" clId="{D6A29E9C-87C1-46EB-B4B4-CF68D3B35F2D}" dt="2024-11-16T02:24:38.717" v="34900" actId="21"/>
          <ac:picMkLst>
            <pc:docMk/>
            <pc:sldMk cId="686416172" sldId="317"/>
            <ac:picMk id="16" creationId="{4F00CFA8-1687-4758-8A45-4E3A9B9EF36A}"/>
          </ac:picMkLst>
        </pc:picChg>
        <pc:picChg chg="add del mod ord">
          <ac:chgData name="Tom Schaffner" userId="89378549f90f3a7f" providerId="LiveId" clId="{D6A29E9C-87C1-46EB-B4B4-CF68D3B35F2D}" dt="2024-11-16T02:24:38.717" v="34900" actId="21"/>
          <ac:picMkLst>
            <pc:docMk/>
            <pc:sldMk cId="686416172" sldId="317"/>
            <ac:picMk id="68" creationId="{3D4679C3-33BD-4FC9-BB8F-0C06104D5DB7}"/>
          </ac:picMkLst>
        </pc:picChg>
        <pc:picChg chg="add del mod">
          <ac:chgData name="Tom Schaffner" userId="89378549f90f3a7f" providerId="LiveId" clId="{D6A29E9C-87C1-46EB-B4B4-CF68D3B35F2D}" dt="2024-11-24T15:57:19.227" v="35179" actId="1036"/>
          <ac:picMkLst>
            <pc:docMk/>
            <pc:sldMk cId="686416172" sldId="317"/>
            <ac:picMk id="72" creationId="{0242F2D2-745B-4CE8-A054-78E03E5DC926}"/>
          </ac:picMkLst>
        </pc:picChg>
        <pc:picChg chg="add del mod ord">
          <ac:chgData name="Tom Schaffner" userId="89378549f90f3a7f" providerId="LiveId" clId="{D6A29E9C-87C1-46EB-B4B4-CF68D3B35F2D}" dt="2024-11-16T02:24:38.717" v="34900" actId="21"/>
          <ac:picMkLst>
            <pc:docMk/>
            <pc:sldMk cId="686416172" sldId="317"/>
            <ac:picMk id="74" creationId="{B8A0002C-AFFE-40F2-82D9-48A37C83A142}"/>
          </ac:picMkLst>
        </pc:picChg>
      </pc:sldChg>
      <pc:sldChg chg="addSp modSp mod ord setBg">
        <pc:chgData name="Tom Schaffner" userId="89378549f90f3a7f" providerId="LiveId" clId="{D6A29E9C-87C1-46EB-B4B4-CF68D3B35F2D}" dt="2024-11-06T19:05:29.029" v="34410" actId="14861"/>
        <pc:sldMkLst>
          <pc:docMk/>
          <pc:sldMk cId="353556603" sldId="318"/>
        </pc:sldMkLst>
        <pc:spChg chg="mod">
          <ac:chgData name="Tom Schaffner" userId="89378549f90f3a7f" providerId="LiveId" clId="{D6A29E9C-87C1-46EB-B4B4-CF68D3B35F2D}" dt="2024-10-22T01:55:06.510" v="13209" actId="255"/>
          <ac:spMkLst>
            <pc:docMk/>
            <pc:sldMk cId="353556603" sldId="318"/>
            <ac:spMk id="2" creationId="{00000000-0000-0000-0000-000000000000}"/>
          </ac:spMkLst>
        </pc:spChg>
        <pc:spChg chg="mod">
          <ac:chgData name="Tom Schaffner" userId="89378549f90f3a7f" providerId="LiveId" clId="{D6A29E9C-87C1-46EB-B4B4-CF68D3B35F2D}" dt="2024-11-06T19:01:36.563" v="34398" actId="255"/>
          <ac:spMkLst>
            <pc:docMk/>
            <pc:sldMk cId="353556603" sldId="318"/>
            <ac:spMk id="66" creationId="{E060CAE6-32A8-4CB4-ADA5-90B4801816E6}"/>
          </ac:spMkLst>
        </pc:spChg>
        <pc:picChg chg="mod">
          <ac:chgData name="Tom Schaffner" userId="89378549f90f3a7f" providerId="LiveId" clId="{D6A29E9C-87C1-46EB-B4B4-CF68D3B35F2D}" dt="2024-11-06T19:05:29.029" v="34410" actId="14861"/>
          <ac:picMkLst>
            <pc:docMk/>
            <pc:sldMk cId="353556603" sldId="318"/>
            <ac:picMk id="3" creationId="{A93AD89A-DC4B-4813-AF64-1F71D8C81A33}"/>
          </ac:picMkLst>
        </pc:picChg>
        <pc:picChg chg="add mod modCrop">
          <ac:chgData name="Tom Schaffner" userId="89378549f90f3a7f" providerId="LiveId" clId="{D6A29E9C-87C1-46EB-B4B4-CF68D3B35F2D}" dt="2024-11-01T01:38:47.610" v="26837" actId="732"/>
          <ac:picMkLst>
            <pc:docMk/>
            <pc:sldMk cId="353556603" sldId="318"/>
            <ac:picMk id="4" creationId="{E98FB759-9860-FD60-08CE-3B0370BCB165}"/>
          </ac:picMkLst>
        </pc:picChg>
        <pc:picChg chg="add mod">
          <ac:chgData name="Tom Schaffner" userId="89378549f90f3a7f" providerId="LiveId" clId="{D6A29E9C-87C1-46EB-B4B4-CF68D3B35F2D}" dt="2024-11-01T01:39:15.361" v="26838"/>
          <ac:picMkLst>
            <pc:docMk/>
            <pc:sldMk cId="353556603" sldId="318"/>
            <ac:picMk id="5" creationId="{B60BAEC8-B4F1-E3CD-8A5A-2BD8BEB26F79}"/>
          </ac:picMkLst>
        </pc:picChg>
      </pc:sldChg>
      <pc:sldChg chg="addSp delSp modSp mod setBg modClrScheme setClrOvrMap chgLayout">
        <pc:chgData name="Tom Schaffner" userId="89378549f90f3a7f" providerId="LiveId" clId="{D6A29E9C-87C1-46EB-B4B4-CF68D3B35F2D}" dt="2024-11-04T02:33:13.432" v="28556" actId="20577"/>
        <pc:sldMkLst>
          <pc:docMk/>
          <pc:sldMk cId="2783114731" sldId="319"/>
        </pc:sldMkLst>
        <pc:spChg chg="del mod ord">
          <ac:chgData name="Tom Schaffner" userId="89378549f90f3a7f" providerId="LiveId" clId="{D6A29E9C-87C1-46EB-B4B4-CF68D3B35F2D}" dt="2024-10-19T02:09:48.679" v="7400" actId="478"/>
          <ac:spMkLst>
            <pc:docMk/>
            <pc:sldMk cId="2783114731" sldId="319"/>
            <ac:spMk id="2" creationId="{D75F34FF-E921-4965-A411-3A233F6E5057}"/>
          </ac:spMkLst>
        </pc:spChg>
        <pc:spChg chg="del mod">
          <ac:chgData name="Tom Schaffner" userId="89378549f90f3a7f" providerId="LiveId" clId="{D6A29E9C-87C1-46EB-B4B4-CF68D3B35F2D}" dt="2024-10-19T02:09:48.679" v="7400" actId="478"/>
          <ac:spMkLst>
            <pc:docMk/>
            <pc:sldMk cId="2783114731" sldId="319"/>
            <ac:spMk id="3" creationId="{B1324F01-267F-4B8E-9055-F6BB87BBD14C}"/>
          </ac:spMkLst>
        </pc:spChg>
        <pc:spChg chg="del mod">
          <ac:chgData name="Tom Schaffner" userId="89378549f90f3a7f" providerId="LiveId" clId="{D6A29E9C-87C1-46EB-B4B4-CF68D3B35F2D}" dt="2024-10-19T02:09:48.679" v="7400" actId="478"/>
          <ac:spMkLst>
            <pc:docMk/>
            <pc:sldMk cId="2783114731" sldId="319"/>
            <ac:spMk id="4" creationId="{CF73ED7A-0582-4233-842C-5DA2264931E9}"/>
          </ac:spMkLst>
        </pc:spChg>
        <pc:spChg chg="del mod">
          <ac:chgData name="Tom Schaffner" userId="89378549f90f3a7f" providerId="LiveId" clId="{D6A29E9C-87C1-46EB-B4B4-CF68D3B35F2D}" dt="2024-10-19T02:09:48.679" v="7400" actId="478"/>
          <ac:spMkLst>
            <pc:docMk/>
            <pc:sldMk cId="2783114731" sldId="319"/>
            <ac:spMk id="6" creationId="{36C339C3-4498-4075-8E0C-B1254A995C61}"/>
          </ac:spMkLst>
        </pc:spChg>
        <pc:spChg chg="del mod">
          <ac:chgData name="Tom Schaffner" userId="89378549f90f3a7f" providerId="LiveId" clId="{D6A29E9C-87C1-46EB-B4B4-CF68D3B35F2D}" dt="2024-10-19T02:09:48.679" v="7400" actId="478"/>
          <ac:spMkLst>
            <pc:docMk/>
            <pc:sldMk cId="2783114731" sldId="319"/>
            <ac:spMk id="7" creationId="{B6392527-5B28-4F17-BE49-6F90BC383658}"/>
          </ac:spMkLst>
        </pc:spChg>
        <pc:spChg chg="del mod">
          <ac:chgData name="Tom Schaffner" userId="89378549f90f3a7f" providerId="LiveId" clId="{D6A29E9C-87C1-46EB-B4B4-CF68D3B35F2D}" dt="2024-10-19T02:09:48.679" v="7400" actId="478"/>
          <ac:spMkLst>
            <pc:docMk/>
            <pc:sldMk cId="2783114731" sldId="319"/>
            <ac:spMk id="8" creationId="{6DD14918-2D30-4F37-84F2-6DC12C9406D7}"/>
          </ac:spMkLst>
        </pc:spChg>
        <pc:spChg chg="del mod">
          <ac:chgData name="Tom Schaffner" userId="89378549f90f3a7f" providerId="LiveId" clId="{D6A29E9C-87C1-46EB-B4B4-CF68D3B35F2D}" dt="2024-10-19T02:09:48.679" v="7400" actId="478"/>
          <ac:spMkLst>
            <pc:docMk/>
            <pc:sldMk cId="2783114731" sldId="319"/>
            <ac:spMk id="9" creationId="{08B1EEE4-4B41-4EC9-8CCD-BC5839E6D301}"/>
          </ac:spMkLst>
        </pc:spChg>
        <pc:spChg chg="del mod">
          <ac:chgData name="Tom Schaffner" userId="89378549f90f3a7f" providerId="LiveId" clId="{D6A29E9C-87C1-46EB-B4B4-CF68D3B35F2D}" dt="2024-10-19T02:09:48.679" v="7400" actId="478"/>
          <ac:spMkLst>
            <pc:docMk/>
            <pc:sldMk cId="2783114731" sldId="319"/>
            <ac:spMk id="11" creationId="{D933AF9C-BFC3-45C2-8FF1-0FF205E55439}"/>
          </ac:spMkLst>
        </pc:spChg>
        <pc:spChg chg="add del mod">
          <ac:chgData name="Tom Schaffner" userId="89378549f90f3a7f" providerId="LiveId" clId="{D6A29E9C-87C1-46EB-B4B4-CF68D3B35F2D}" dt="2024-10-19T00:29:45.701" v="6414" actId="21"/>
          <ac:spMkLst>
            <pc:docMk/>
            <pc:sldMk cId="2783114731" sldId="319"/>
            <ac:spMk id="12" creationId="{C9C6B13D-D224-90BE-548A-FED8C73E6DED}"/>
          </ac:spMkLst>
        </pc:spChg>
        <pc:spChg chg="del mod">
          <ac:chgData name="Tom Schaffner" userId="89378549f90f3a7f" providerId="LiveId" clId="{D6A29E9C-87C1-46EB-B4B4-CF68D3B35F2D}" dt="2024-10-19T02:09:48.679" v="7400" actId="478"/>
          <ac:spMkLst>
            <pc:docMk/>
            <pc:sldMk cId="2783114731" sldId="319"/>
            <ac:spMk id="13" creationId="{C426F880-B98A-4A46-8E57-93E5B1E73D2C}"/>
          </ac:spMkLst>
        </pc:spChg>
        <pc:spChg chg="del mod">
          <ac:chgData name="Tom Schaffner" userId="89378549f90f3a7f" providerId="LiveId" clId="{D6A29E9C-87C1-46EB-B4B4-CF68D3B35F2D}" dt="2024-10-19T02:09:48.679" v="7400" actId="478"/>
          <ac:spMkLst>
            <pc:docMk/>
            <pc:sldMk cId="2783114731" sldId="319"/>
            <ac:spMk id="14" creationId="{B149E8D6-87BB-4285-9874-77E2E2582DB4}"/>
          </ac:spMkLst>
        </pc:spChg>
        <pc:spChg chg="del mod">
          <ac:chgData name="Tom Schaffner" userId="89378549f90f3a7f" providerId="LiveId" clId="{D6A29E9C-87C1-46EB-B4B4-CF68D3B35F2D}" dt="2024-10-19T02:09:48.679" v="7400" actId="478"/>
          <ac:spMkLst>
            <pc:docMk/>
            <pc:sldMk cId="2783114731" sldId="319"/>
            <ac:spMk id="15" creationId="{A7441843-1136-4F11-8DD8-7795CB9EC12D}"/>
          </ac:spMkLst>
        </pc:spChg>
        <pc:spChg chg="del mod">
          <ac:chgData name="Tom Schaffner" userId="89378549f90f3a7f" providerId="LiveId" clId="{D6A29E9C-87C1-46EB-B4B4-CF68D3B35F2D}" dt="2024-10-19T02:09:48.679" v="7400" actId="478"/>
          <ac:spMkLst>
            <pc:docMk/>
            <pc:sldMk cId="2783114731" sldId="319"/>
            <ac:spMk id="16" creationId="{3E2D66E0-9972-4F2D-BB72-36233D4E8AC4}"/>
          </ac:spMkLst>
        </pc:spChg>
        <pc:spChg chg="del mod">
          <ac:chgData name="Tom Schaffner" userId="89378549f90f3a7f" providerId="LiveId" clId="{D6A29E9C-87C1-46EB-B4B4-CF68D3B35F2D}" dt="2024-10-19T02:09:48.679" v="7400" actId="478"/>
          <ac:spMkLst>
            <pc:docMk/>
            <pc:sldMk cId="2783114731" sldId="319"/>
            <ac:spMk id="17" creationId="{CAF6D731-BBF1-4E27-9478-0E561A8E7AE9}"/>
          </ac:spMkLst>
        </pc:spChg>
        <pc:spChg chg="del mod">
          <ac:chgData name="Tom Schaffner" userId="89378549f90f3a7f" providerId="LiveId" clId="{D6A29E9C-87C1-46EB-B4B4-CF68D3B35F2D}" dt="2024-10-19T02:09:48.679" v="7400" actId="478"/>
          <ac:spMkLst>
            <pc:docMk/>
            <pc:sldMk cId="2783114731" sldId="319"/>
            <ac:spMk id="18" creationId="{86ECA13E-E55A-4CEA-8C05-F16A32FD42EC}"/>
          </ac:spMkLst>
        </pc:spChg>
        <pc:spChg chg="del mod">
          <ac:chgData name="Tom Schaffner" userId="89378549f90f3a7f" providerId="LiveId" clId="{D6A29E9C-87C1-46EB-B4B4-CF68D3B35F2D}" dt="2024-10-19T02:09:48.679" v="7400" actId="478"/>
          <ac:spMkLst>
            <pc:docMk/>
            <pc:sldMk cId="2783114731" sldId="319"/>
            <ac:spMk id="19" creationId="{A4ADB4ED-6D3F-4B13-BA72-946A3752818E}"/>
          </ac:spMkLst>
        </pc:spChg>
        <pc:spChg chg="add del mod">
          <ac:chgData name="Tom Schaffner" userId="89378549f90f3a7f" providerId="LiveId" clId="{D6A29E9C-87C1-46EB-B4B4-CF68D3B35F2D}" dt="2024-10-19T02:09:48.679" v="7400" actId="478"/>
          <ac:spMkLst>
            <pc:docMk/>
            <pc:sldMk cId="2783114731" sldId="319"/>
            <ac:spMk id="22" creationId="{33F0409D-73F8-C040-DA2F-4F1B9D61D6C8}"/>
          </ac:spMkLst>
        </pc:spChg>
        <pc:spChg chg="add del mod ord">
          <ac:chgData name="Tom Schaffner" userId="89378549f90f3a7f" providerId="LiveId" clId="{D6A29E9C-87C1-46EB-B4B4-CF68D3B35F2D}" dt="2024-10-19T00:42:02.263" v="6771" actId="700"/>
          <ac:spMkLst>
            <pc:docMk/>
            <pc:sldMk cId="2783114731" sldId="319"/>
            <ac:spMk id="23" creationId="{130D8344-CD2D-87DA-FB27-11B0FA51F1E5}"/>
          </ac:spMkLst>
        </pc:spChg>
        <pc:spChg chg="add del mod ord">
          <ac:chgData name="Tom Schaffner" userId="89378549f90f3a7f" providerId="LiveId" clId="{D6A29E9C-87C1-46EB-B4B4-CF68D3B35F2D}" dt="2024-10-19T00:42:02.263" v="6771" actId="700"/>
          <ac:spMkLst>
            <pc:docMk/>
            <pc:sldMk cId="2783114731" sldId="319"/>
            <ac:spMk id="24" creationId="{851397F5-1EBA-5784-5149-A0C962565442}"/>
          </ac:spMkLst>
        </pc:spChg>
        <pc:spChg chg="add del mod ord">
          <ac:chgData name="Tom Schaffner" userId="89378549f90f3a7f" providerId="LiveId" clId="{D6A29E9C-87C1-46EB-B4B4-CF68D3B35F2D}" dt="2024-10-19T00:42:02.263" v="6771" actId="700"/>
          <ac:spMkLst>
            <pc:docMk/>
            <pc:sldMk cId="2783114731" sldId="319"/>
            <ac:spMk id="25" creationId="{D88B0220-1898-5A30-4DAA-DBE0979A4000}"/>
          </ac:spMkLst>
        </pc:spChg>
        <pc:spChg chg="add del mod ord">
          <ac:chgData name="Tom Schaffner" userId="89378549f90f3a7f" providerId="LiveId" clId="{D6A29E9C-87C1-46EB-B4B4-CF68D3B35F2D}" dt="2024-10-19T00:42:02.263" v="6771" actId="700"/>
          <ac:spMkLst>
            <pc:docMk/>
            <pc:sldMk cId="2783114731" sldId="319"/>
            <ac:spMk id="26" creationId="{8DF30B28-FA91-E836-66AD-1D19766CD1FB}"/>
          </ac:spMkLst>
        </pc:spChg>
        <pc:spChg chg="add mod ord">
          <ac:chgData name="Tom Schaffner" userId="89378549f90f3a7f" providerId="LiveId" clId="{D6A29E9C-87C1-46EB-B4B4-CF68D3B35F2D}" dt="2024-10-19T02:16:18.629" v="7413" actId="26606"/>
          <ac:spMkLst>
            <pc:docMk/>
            <pc:sldMk cId="2783114731" sldId="319"/>
            <ac:spMk id="28" creationId="{25D347F4-EA72-E9B9-090F-AE08BC8065D7}"/>
          </ac:spMkLst>
        </pc:spChg>
        <pc:spChg chg="add mod">
          <ac:chgData name="Tom Schaffner" userId="89378549f90f3a7f" providerId="LiveId" clId="{D6A29E9C-87C1-46EB-B4B4-CF68D3B35F2D}" dt="2024-10-22T01:37:38.117" v="13119" actId="20577"/>
          <ac:spMkLst>
            <pc:docMk/>
            <pc:sldMk cId="2783114731" sldId="319"/>
            <ac:spMk id="31" creationId="{926B2DA0-9F49-3DB0-26DE-38AF87BA5941}"/>
          </ac:spMkLst>
        </pc:spChg>
        <pc:spChg chg="add del">
          <ac:chgData name="Tom Schaffner" userId="89378549f90f3a7f" providerId="LiveId" clId="{D6A29E9C-87C1-46EB-B4B4-CF68D3B35F2D}" dt="2024-10-19T02:16:18.629" v="7413" actId="26606"/>
          <ac:spMkLst>
            <pc:docMk/>
            <pc:sldMk cId="2783114731" sldId="319"/>
            <ac:spMk id="32" creationId="{0E91F5CA-B392-444C-88E3-BF5BAAEBDEB0}"/>
          </ac:spMkLst>
        </pc:spChg>
        <pc:spChg chg="add del">
          <ac:chgData name="Tom Schaffner" userId="89378549f90f3a7f" providerId="LiveId" clId="{D6A29E9C-87C1-46EB-B4B4-CF68D3B35F2D}" dt="2024-10-19T02:16:18.629" v="7413" actId="26606"/>
          <ac:spMkLst>
            <pc:docMk/>
            <pc:sldMk cId="2783114731" sldId="319"/>
            <ac:spMk id="33" creationId="{0459807F-B6FA-44D3-9A53-C55B6B56884A}"/>
          </ac:spMkLst>
        </pc:spChg>
        <pc:spChg chg="add mod">
          <ac:chgData name="Tom Schaffner" userId="89378549f90f3a7f" providerId="LiveId" clId="{D6A29E9C-87C1-46EB-B4B4-CF68D3B35F2D}" dt="2024-11-04T02:33:13.432" v="28556" actId="20577"/>
          <ac:spMkLst>
            <pc:docMk/>
            <pc:sldMk cId="2783114731" sldId="319"/>
            <ac:spMk id="34" creationId="{11EF35ED-7142-0E95-D57D-02F63C65353D}"/>
          </ac:spMkLst>
        </pc:spChg>
        <pc:spChg chg="add del">
          <ac:chgData name="Tom Schaffner" userId="89378549f90f3a7f" providerId="LiveId" clId="{D6A29E9C-87C1-46EB-B4B4-CF68D3B35F2D}" dt="2024-10-19T02:11:16.990" v="7405" actId="26606"/>
          <ac:spMkLst>
            <pc:docMk/>
            <pc:sldMk cId="2783114731" sldId="319"/>
            <ac:spMk id="35" creationId="{7B1AB9FE-36F5-4FD1-9850-DB5C5AD4828F}"/>
          </ac:spMkLst>
        </pc:spChg>
        <pc:spChg chg="add mod">
          <ac:chgData name="Tom Schaffner" userId="89378549f90f3a7f" providerId="LiveId" clId="{D6A29E9C-87C1-46EB-B4B4-CF68D3B35F2D}" dt="2024-11-02T00:12:03.571" v="27429" actId="1035"/>
          <ac:spMkLst>
            <pc:docMk/>
            <pc:sldMk cId="2783114731" sldId="319"/>
            <ac:spMk id="36" creationId="{ACAB6D0D-74F0-5D87-6092-E2637E03221C}"/>
          </ac:spMkLst>
        </pc:spChg>
        <pc:spChg chg="add del">
          <ac:chgData name="Tom Schaffner" userId="89378549f90f3a7f" providerId="LiveId" clId="{D6A29E9C-87C1-46EB-B4B4-CF68D3B35F2D}" dt="2024-10-19T02:11:16.990" v="7405" actId="26606"/>
          <ac:spMkLst>
            <pc:docMk/>
            <pc:sldMk cId="2783114731" sldId="319"/>
            <ac:spMk id="37" creationId="{F489C2E0-4895-4B72-85EA-7EE9FAFFDC7E}"/>
          </ac:spMkLst>
        </pc:spChg>
        <pc:spChg chg="add del">
          <ac:chgData name="Tom Schaffner" userId="89378549f90f3a7f" providerId="LiveId" clId="{D6A29E9C-87C1-46EB-B4B4-CF68D3B35F2D}" dt="2024-10-19T02:11:19.737" v="7407" actId="26606"/>
          <ac:spMkLst>
            <pc:docMk/>
            <pc:sldMk cId="2783114731" sldId="319"/>
            <ac:spMk id="39" creationId="{C1DD1A8A-57D5-4A81-AD04-532B043C5611}"/>
          </ac:spMkLst>
        </pc:spChg>
        <pc:spChg chg="add del">
          <ac:chgData name="Tom Schaffner" userId="89378549f90f3a7f" providerId="LiveId" clId="{D6A29E9C-87C1-46EB-B4B4-CF68D3B35F2D}" dt="2024-10-19T02:11:19.737" v="7407" actId="26606"/>
          <ac:spMkLst>
            <pc:docMk/>
            <pc:sldMk cId="2783114731" sldId="319"/>
            <ac:spMk id="40" creationId="{007891EC-4501-44ED-A8C8-B11B6DB767AB}"/>
          </ac:spMkLst>
        </pc:spChg>
        <pc:spChg chg="add del">
          <ac:chgData name="Tom Schaffner" userId="89378549f90f3a7f" providerId="LiveId" clId="{D6A29E9C-87C1-46EB-B4B4-CF68D3B35F2D}" dt="2024-10-19T02:11:33.016" v="7409" actId="26606"/>
          <ac:spMkLst>
            <pc:docMk/>
            <pc:sldMk cId="2783114731" sldId="319"/>
            <ac:spMk id="42" creationId="{37C89E4B-3C9F-44B9-8B86-D9E3D112D8EC}"/>
          </ac:spMkLst>
        </pc:spChg>
        <pc:picChg chg="add del mod">
          <ac:chgData name="Tom Schaffner" userId="89378549f90f3a7f" providerId="LiveId" clId="{D6A29E9C-87C1-46EB-B4B4-CF68D3B35F2D}" dt="2024-10-19T00:16:10.914" v="6401" actId="21"/>
          <ac:picMkLst>
            <pc:docMk/>
            <pc:sldMk cId="2783114731" sldId="319"/>
            <ac:picMk id="10" creationId="{0C7C9BC5-6875-5D9E-67B5-FFA7DBD36470}"/>
          </ac:picMkLst>
        </pc:picChg>
        <pc:picChg chg="add del mod">
          <ac:chgData name="Tom Schaffner" userId="89378549f90f3a7f" providerId="LiveId" clId="{D6A29E9C-87C1-46EB-B4B4-CF68D3B35F2D}" dt="2024-10-19T00:17:55.348" v="6407" actId="21"/>
          <ac:picMkLst>
            <pc:docMk/>
            <pc:sldMk cId="2783114731" sldId="319"/>
            <ac:picMk id="21" creationId="{C68DF08D-4132-14EE-0E13-8D5893D32D80}"/>
          </ac:picMkLst>
        </pc:picChg>
        <pc:picChg chg="add mod modCrop">
          <ac:chgData name="Tom Schaffner" userId="89378549f90f3a7f" providerId="LiveId" clId="{D6A29E9C-87C1-46EB-B4B4-CF68D3B35F2D}" dt="2024-10-19T02:22:27.692" v="7441" actId="14100"/>
          <ac:picMkLst>
            <pc:docMk/>
            <pc:sldMk cId="2783114731" sldId="319"/>
            <ac:picMk id="30" creationId="{D94C9CE4-4739-9C91-35FB-5D0319484784}"/>
          </ac:picMkLst>
        </pc:picChg>
        <pc:cxnChg chg="add del">
          <ac:chgData name="Tom Schaffner" userId="89378549f90f3a7f" providerId="LiveId" clId="{D6A29E9C-87C1-46EB-B4B4-CF68D3B35F2D}" dt="2024-10-19T02:11:33.016" v="7409" actId="26606"/>
          <ac:cxnSpMkLst>
            <pc:docMk/>
            <pc:sldMk cId="2783114731" sldId="319"/>
            <ac:cxnSpMk id="43" creationId="{AA2EAA10-076F-46BD-8F0F-B9A2FB77A85C}"/>
          </ac:cxnSpMkLst>
        </pc:cxnChg>
        <pc:cxnChg chg="add del">
          <ac:chgData name="Tom Schaffner" userId="89378549f90f3a7f" providerId="LiveId" clId="{D6A29E9C-87C1-46EB-B4B4-CF68D3B35F2D}" dt="2024-10-19T02:11:33.016" v="7409" actId="26606"/>
          <ac:cxnSpMkLst>
            <pc:docMk/>
            <pc:sldMk cId="2783114731" sldId="319"/>
            <ac:cxnSpMk id="44" creationId="{D891E407-403B-4764-86C9-33A56D3BCAA3}"/>
          </ac:cxnSpMkLst>
        </pc:cxnChg>
      </pc:sldChg>
      <pc:sldChg chg="del setBg">
        <pc:chgData name="Tom Schaffner" userId="89378549f90f3a7f" providerId="LiveId" clId="{D6A29E9C-87C1-46EB-B4B4-CF68D3B35F2D}" dt="2024-10-18T20:09:00.818" v="6002" actId="2696"/>
        <pc:sldMkLst>
          <pc:docMk/>
          <pc:sldMk cId="3005202918" sldId="320"/>
        </pc:sldMkLst>
      </pc:sldChg>
      <pc:sldChg chg="addSp delSp modSp del mod ord setBg">
        <pc:chgData name="Tom Schaffner" userId="89378549f90f3a7f" providerId="LiveId" clId="{D6A29E9C-87C1-46EB-B4B4-CF68D3B35F2D}" dt="2024-10-25T01:17:39.017" v="21940" actId="2696"/>
        <pc:sldMkLst>
          <pc:docMk/>
          <pc:sldMk cId="336815279" sldId="321"/>
        </pc:sldMkLst>
        <pc:spChg chg="mod">
          <ac:chgData name="Tom Schaffner" userId="89378549f90f3a7f" providerId="LiveId" clId="{D6A29E9C-87C1-46EB-B4B4-CF68D3B35F2D}" dt="2024-10-22T01:39:47.271" v="13125" actId="255"/>
          <ac:spMkLst>
            <pc:docMk/>
            <pc:sldMk cId="336815279" sldId="321"/>
            <ac:spMk id="2" creationId="{3A1B7DF2-AACA-4EB7-8C6F-7DDCA44AB0FC}"/>
          </ac:spMkLst>
        </pc:spChg>
        <pc:spChg chg="add del mod">
          <ac:chgData name="Tom Schaffner" userId="89378549f90f3a7f" providerId="LiveId" clId="{D6A29E9C-87C1-46EB-B4B4-CF68D3B35F2D}" dt="2024-10-25T00:04:51.805" v="21623" actId="478"/>
          <ac:spMkLst>
            <pc:docMk/>
            <pc:sldMk cId="336815279" sldId="321"/>
            <ac:spMk id="3" creationId="{CED65F70-256A-4DC0-8FB6-D37FFFF6C378}"/>
          </ac:spMkLst>
        </pc:spChg>
        <pc:spChg chg="del mod">
          <ac:chgData name="Tom Schaffner" userId="89378549f90f3a7f" providerId="LiveId" clId="{D6A29E9C-87C1-46EB-B4B4-CF68D3B35F2D}" dt="2024-10-25T00:04:51.805" v="21623" actId="478"/>
          <ac:spMkLst>
            <pc:docMk/>
            <pc:sldMk cId="336815279" sldId="321"/>
            <ac:spMk id="4" creationId="{1317F69D-24CD-3540-31D4-A53ADA9C0ED5}"/>
          </ac:spMkLst>
        </pc:spChg>
        <pc:spChg chg="add del mod">
          <ac:chgData name="Tom Schaffner" userId="89378549f90f3a7f" providerId="LiveId" clId="{D6A29E9C-87C1-46EB-B4B4-CF68D3B35F2D}" dt="2024-10-18T21:34:18.451" v="6350"/>
          <ac:spMkLst>
            <pc:docMk/>
            <pc:sldMk cId="336815279" sldId="321"/>
            <ac:spMk id="5" creationId="{E7884604-E082-8A66-52EF-B912A54E9ACE}"/>
          </ac:spMkLst>
        </pc:spChg>
        <pc:spChg chg="add del mod">
          <ac:chgData name="Tom Schaffner" userId="89378549f90f3a7f" providerId="LiveId" clId="{D6A29E9C-87C1-46EB-B4B4-CF68D3B35F2D}" dt="2024-10-19T02:53:37.187" v="7616" actId="21"/>
          <ac:spMkLst>
            <pc:docMk/>
            <pc:sldMk cId="336815279" sldId="321"/>
            <ac:spMk id="6" creationId="{F7F9871C-BF84-2B21-279B-6B1CA2804086}"/>
          </ac:spMkLst>
        </pc:spChg>
        <pc:spChg chg="add del mod">
          <ac:chgData name="Tom Schaffner" userId="89378549f90f3a7f" providerId="LiveId" clId="{D6A29E9C-87C1-46EB-B4B4-CF68D3B35F2D}" dt="2024-10-25T00:04:51.805" v="21623" actId="478"/>
          <ac:spMkLst>
            <pc:docMk/>
            <pc:sldMk cId="336815279" sldId="321"/>
            <ac:spMk id="7" creationId="{C74A0661-CFF0-1EA4-567C-F4CEC0C122AA}"/>
          </ac:spMkLst>
        </pc:spChg>
        <pc:spChg chg="del mod">
          <ac:chgData name="Tom Schaffner" userId="89378549f90f3a7f" providerId="LiveId" clId="{D6A29E9C-87C1-46EB-B4B4-CF68D3B35F2D}" dt="2024-10-25T00:04:51.805" v="21623" actId="478"/>
          <ac:spMkLst>
            <pc:docMk/>
            <pc:sldMk cId="336815279" sldId="321"/>
            <ac:spMk id="8" creationId="{54087B12-39C1-4DA3-851C-9AF7DC48C725}"/>
          </ac:spMkLst>
        </pc:spChg>
        <pc:spChg chg="del mod">
          <ac:chgData name="Tom Schaffner" userId="89378549f90f3a7f" providerId="LiveId" clId="{D6A29E9C-87C1-46EB-B4B4-CF68D3B35F2D}" dt="2024-10-25T00:04:51.805" v="21623" actId="478"/>
          <ac:spMkLst>
            <pc:docMk/>
            <pc:sldMk cId="336815279" sldId="321"/>
            <ac:spMk id="11" creationId="{AD8DB011-7C45-45F7-886F-FB18C150E522}"/>
          </ac:spMkLst>
        </pc:spChg>
        <pc:spChg chg="del mod">
          <ac:chgData name="Tom Schaffner" userId="89378549f90f3a7f" providerId="LiveId" clId="{D6A29E9C-87C1-46EB-B4B4-CF68D3B35F2D}" dt="2024-10-25T00:04:51.805" v="21623" actId="478"/>
          <ac:spMkLst>
            <pc:docMk/>
            <pc:sldMk cId="336815279" sldId="321"/>
            <ac:spMk id="13" creationId="{20200A9B-C304-48D2-92A9-D0F2B2112422}"/>
          </ac:spMkLst>
        </pc:spChg>
        <pc:spChg chg="del mod">
          <ac:chgData name="Tom Schaffner" userId="89378549f90f3a7f" providerId="LiveId" clId="{D6A29E9C-87C1-46EB-B4B4-CF68D3B35F2D}" dt="2024-10-25T00:04:51.805" v="21623" actId="478"/>
          <ac:spMkLst>
            <pc:docMk/>
            <pc:sldMk cId="336815279" sldId="321"/>
            <ac:spMk id="14" creationId="{29302940-969F-42F7-9290-ABF7F4BABAD4}"/>
          </ac:spMkLst>
        </pc:spChg>
        <pc:spChg chg="del mod">
          <ac:chgData name="Tom Schaffner" userId="89378549f90f3a7f" providerId="LiveId" clId="{D6A29E9C-87C1-46EB-B4B4-CF68D3B35F2D}" dt="2024-10-25T00:04:51.805" v="21623" actId="478"/>
          <ac:spMkLst>
            <pc:docMk/>
            <pc:sldMk cId="336815279" sldId="321"/>
            <ac:spMk id="16" creationId="{4A034872-FE42-4B1E-8930-E86FC59513B8}"/>
          </ac:spMkLst>
        </pc:spChg>
        <pc:spChg chg="del mod">
          <ac:chgData name="Tom Schaffner" userId="89378549f90f3a7f" providerId="LiveId" clId="{D6A29E9C-87C1-46EB-B4B4-CF68D3B35F2D}" dt="2024-10-25T00:04:51.805" v="21623" actId="478"/>
          <ac:spMkLst>
            <pc:docMk/>
            <pc:sldMk cId="336815279" sldId="321"/>
            <ac:spMk id="17" creationId="{3DB1954D-A4F1-4FAE-B8A5-91CA34C4C071}"/>
          </ac:spMkLst>
        </pc:spChg>
        <pc:spChg chg="del mod">
          <ac:chgData name="Tom Schaffner" userId="89378549f90f3a7f" providerId="LiveId" clId="{D6A29E9C-87C1-46EB-B4B4-CF68D3B35F2D}" dt="2024-10-25T00:04:51.805" v="21623" actId="478"/>
          <ac:spMkLst>
            <pc:docMk/>
            <pc:sldMk cId="336815279" sldId="321"/>
            <ac:spMk id="19" creationId="{9352ACFF-702C-4007-ADEC-F650002C232C}"/>
          </ac:spMkLst>
        </pc:spChg>
        <pc:spChg chg="del mod">
          <ac:chgData name="Tom Schaffner" userId="89378549f90f3a7f" providerId="LiveId" clId="{D6A29E9C-87C1-46EB-B4B4-CF68D3B35F2D}" dt="2024-10-25T00:04:51.805" v="21623" actId="478"/>
          <ac:spMkLst>
            <pc:docMk/>
            <pc:sldMk cId="336815279" sldId="321"/>
            <ac:spMk id="20" creationId="{46A624CC-46C8-4DA6-B8DE-08E7A26AD1FD}"/>
          </ac:spMkLst>
        </pc:spChg>
        <pc:spChg chg="del mod">
          <ac:chgData name="Tom Schaffner" userId="89378549f90f3a7f" providerId="LiveId" clId="{D6A29E9C-87C1-46EB-B4B4-CF68D3B35F2D}" dt="2024-10-25T00:04:51.805" v="21623" actId="478"/>
          <ac:spMkLst>
            <pc:docMk/>
            <pc:sldMk cId="336815279" sldId="321"/>
            <ac:spMk id="21" creationId="{94DD4D91-44F9-42CE-89E5-B0179DB74C6C}"/>
          </ac:spMkLst>
        </pc:spChg>
        <pc:spChg chg="del mod">
          <ac:chgData name="Tom Schaffner" userId="89378549f90f3a7f" providerId="LiveId" clId="{D6A29E9C-87C1-46EB-B4B4-CF68D3B35F2D}" dt="2024-10-25T00:04:51.805" v="21623" actId="478"/>
          <ac:spMkLst>
            <pc:docMk/>
            <pc:sldMk cId="336815279" sldId="321"/>
            <ac:spMk id="22" creationId="{AFF60492-C387-4839-B014-AEA76D6E4988}"/>
          </ac:spMkLst>
        </pc:spChg>
        <pc:graphicFrameChg chg="add del modGraphic">
          <ac:chgData name="Tom Schaffner" userId="89378549f90f3a7f" providerId="LiveId" clId="{D6A29E9C-87C1-46EB-B4B4-CF68D3B35F2D}" dt="2024-10-25T00:15:38.986" v="21625" actId="1032"/>
          <ac:graphicFrameMkLst>
            <pc:docMk/>
            <pc:sldMk cId="336815279" sldId="321"/>
            <ac:graphicFrameMk id="5" creationId="{D779A4E5-74AA-533F-7936-224D8FC14E55}"/>
          </ac:graphicFrameMkLst>
        </pc:graphicFrameChg>
      </pc:sldChg>
      <pc:sldChg chg="addSp delSp modSp new del mod ord setBg modClrScheme addAnim delAnim chgLayout">
        <pc:chgData name="Tom Schaffner" userId="89378549f90f3a7f" providerId="LiveId" clId="{D6A29E9C-87C1-46EB-B4B4-CF68D3B35F2D}" dt="2024-11-01T23:04:42.985" v="27096" actId="2696"/>
        <pc:sldMkLst>
          <pc:docMk/>
          <pc:sldMk cId="3426107263" sldId="322"/>
        </pc:sldMkLst>
        <pc:spChg chg="del mod ord">
          <ac:chgData name="Tom Schaffner" userId="89378549f90f3a7f" providerId="LiveId" clId="{D6A29E9C-87C1-46EB-B4B4-CF68D3B35F2D}" dt="2024-10-18T19:28:30.369" v="5794" actId="21"/>
          <ac:spMkLst>
            <pc:docMk/>
            <pc:sldMk cId="3426107263" sldId="322"/>
            <ac:spMk id="2" creationId="{A5B1743E-C0EB-7B32-D44E-F7230B74415D}"/>
          </ac:spMkLst>
        </pc:spChg>
        <pc:spChg chg="add mod ord">
          <ac:chgData name="Tom Schaffner" userId="89378549f90f3a7f" providerId="LiveId" clId="{D6A29E9C-87C1-46EB-B4B4-CF68D3B35F2D}" dt="2024-10-18T18:57:41.615" v="5756" actId="26606"/>
          <ac:spMkLst>
            <pc:docMk/>
            <pc:sldMk cId="3426107263" sldId="322"/>
            <ac:spMk id="3" creationId="{DBB701BA-59BF-58B4-93DB-62345A79BA37}"/>
          </ac:spMkLst>
        </pc:spChg>
        <pc:spChg chg="add del">
          <ac:chgData name="Tom Schaffner" userId="89378549f90f3a7f" providerId="LiveId" clId="{D6A29E9C-87C1-46EB-B4B4-CF68D3B35F2D}" dt="2024-10-18T19:25:23.882" v="5778" actId="26606"/>
          <ac:spMkLst>
            <pc:docMk/>
            <pc:sldMk cId="3426107263" sldId="322"/>
            <ac:spMk id="7" creationId="{ECC07320-C2CA-4E29-8481-9D9E143C7788}"/>
          </ac:spMkLst>
        </pc:spChg>
        <pc:spChg chg="add del">
          <ac:chgData name="Tom Schaffner" userId="89378549f90f3a7f" providerId="LiveId" clId="{D6A29E9C-87C1-46EB-B4B4-CF68D3B35F2D}" dt="2024-10-18T19:25:23.882" v="5778" actId="26606"/>
          <ac:spMkLst>
            <pc:docMk/>
            <pc:sldMk cId="3426107263" sldId="322"/>
            <ac:spMk id="8" creationId="{178FB36B-5BFE-42CA-BC60-1115E0D95EEC}"/>
          </ac:spMkLst>
        </pc:spChg>
        <pc:spChg chg="add del">
          <ac:chgData name="Tom Schaffner" userId="89378549f90f3a7f" providerId="LiveId" clId="{D6A29E9C-87C1-46EB-B4B4-CF68D3B35F2D}" dt="2024-10-18T19:26:53.402" v="5792" actId="26606"/>
          <ac:spMkLst>
            <pc:docMk/>
            <pc:sldMk cId="3426107263" sldId="322"/>
            <ac:spMk id="9" creationId="{ECC07320-C2CA-4E29-8481-9D9E143C7788}"/>
          </ac:spMkLst>
        </pc:spChg>
        <pc:spChg chg="add del">
          <ac:chgData name="Tom Schaffner" userId="89378549f90f3a7f" providerId="LiveId" clId="{D6A29E9C-87C1-46EB-B4B4-CF68D3B35F2D}" dt="2024-10-18T18:57:41.615" v="5756" actId="26606"/>
          <ac:spMkLst>
            <pc:docMk/>
            <pc:sldMk cId="3426107263" sldId="322"/>
            <ac:spMk id="10" creationId="{9B7AD9F6-8CE7-4299-8FC6-328F4DCD3FF9}"/>
          </ac:spMkLst>
        </pc:spChg>
        <pc:spChg chg="add del">
          <ac:chgData name="Tom Schaffner" userId="89378549f90f3a7f" providerId="LiveId" clId="{D6A29E9C-87C1-46EB-B4B4-CF68D3B35F2D}" dt="2024-10-18T19:26:53.402" v="5792" actId="26606"/>
          <ac:spMkLst>
            <pc:docMk/>
            <pc:sldMk cId="3426107263" sldId="322"/>
            <ac:spMk id="11" creationId="{178FB36B-5BFE-42CA-BC60-1115E0D95EEC}"/>
          </ac:spMkLst>
        </pc:spChg>
        <pc:spChg chg="add mod">
          <ac:chgData name="Tom Schaffner" userId="89378549f90f3a7f" providerId="LiveId" clId="{D6A29E9C-87C1-46EB-B4B4-CF68D3B35F2D}" dt="2024-10-22T20:14:58.511" v="14178" actId="20577"/>
          <ac:spMkLst>
            <pc:docMk/>
            <pc:sldMk cId="3426107263" sldId="322"/>
            <ac:spMk id="12" creationId="{E7B5F8BC-68B6-6C3A-5ADD-C9BAAFFF39A2}"/>
          </ac:spMkLst>
        </pc:spChg>
        <pc:spChg chg="add del">
          <ac:chgData name="Tom Schaffner" userId="89378549f90f3a7f" providerId="LiveId" clId="{D6A29E9C-87C1-46EB-B4B4-CF68D3B35F2D}" dt="2024-10-18T18:57:41.615" v="5756" actId="26606"/>
          <ac:spMkLst>
            <pc:docMk/>
            <pc:sldMk cId="3426107263" sldId="322"/>
            <ac:spMk id="12" creationId="{F49775AF-8896-43EE-92C6-83497D6DC56F}"/>
          </ac:spMkLst>
        </pc:spChg>
        <pc:spChg chg="add del">
          <ac:chgData name="Tom Schaffner" userId="89378549f90f3a7f" providerId="LiveId" clId="{D6A29E9C-87C1-46EB-B4B4-CF68D3B35F2D}" dt="2024-10-18T18:57:44.269" v="5758" actId="26606"/>
          <ac:spMkLst>
            <pc:docMk/>
            <pc:sldMk cId="3426107263" sldId="322"/>
            <ac:spMk id="14" creationId="{AF2F604E-43BE-4DC3-B983-E071523364F8}"/>
          </ac:spMkLst>
        </pc:spChg>
        <pc:spChg chg="add del">
          <ac:chgData name="Tom Schaffner" userId="89378549f90f3a7f" providerId="LiveId" clId="{D6A29E9C-87C1-46EB-B4B4-CF68D3B35F2D}" dt="2024-10-18T18:57:44.269" v="5758" actId="26606"/>
          <ac:spMkLst>
            <pc:docMk/>
            <pc:sldMk cId="3426107263" sldId="322"/>
            <ac:spMk id="15" creationId="{0671A8AE-40A1-4631-A6B8-581AFF065482}"/>
          </ac:spMkLst>
        </pc:spChg>
        <pc:spChg chg="add del">
          <ac:chgData name="Tom Schaffner" userId="89378549f90f3a7f" providerId="LiveId" clId="{D6A29E9C-87C1-46EB-B4B4-CF68D3B35F2D}" dt="2024-10-18T18:57:44.269" v="5758" actId="26606"/>
          <ac:spMkLst>
            <pc:docMk/>
            <pc:sldMk cId="3426107263" sldId="322"/>
            <ac:spMk id="16" creationId="{08C9B587-E65E-4B52-B37C-ABEBB6E87928}"/>
          </ac:spMkLst>
        </pc:spChg>
        <pc:spChg chg="add del">
          <ac:chgData name="Tom Schaffner" userId="89378549f90f3a7f" providerId="LiveId" clId="{D6A29E9C-87C1-46EB-B4B4-CF68D3B35F2D}" dt="2024-10-18T18:57:44.269" v="5758" actId="26606"/>
          <ac:spMkLst>
            <pc:docMk/>
            <pc:sldMk cId="3426107263" sldId="322"/>
            <ac:spMk id="17" creationId="{AB58EF07-17C2-48CF-ABB0-EEF1F17CB8F0}"/>
          </ac:spMkLst>
        </pc:spChg>
        <pc:spChg chg="add del">
          <ac:chgData name="Tom Schaffner" userId="89378549f90f3a7f" providerId="LiveId" clId="{D6A29E9C-87C1-46EB-B4B4-CF68D3B35F2D}" dt="2024-10-18T18:59:23.758" v="5762" actId="26606"/>
          <ac:spMkLst>
            <pc:docMk/>
            <pc:sldMk cId="3426107263" sldId="322"/>
            <ac:spMk id="19" creationId="{ECC07320-C2CA-4E29-8481-9D9E143C7788}"/>
          </ac:spMkLst>
        </pc:spChg>
        <pc:spChg chg="add del">
          <ac:chgData name="Tom Schaffner" userId="89378549f90f3a7f" providerId="LiveId" clId="{D6A29E9C-87C1-46EB-B4B4-CF68D3B35F2D}" dt="2024-10-18T18:59:23.758" v="5762" actId="26606"/>
          <ac:spMkLst>
            <pc:docMk/>
            <pc:sldMk cId="3426107263" sldId="322"/>
            <ac:spMk id="20" creationId="{178FB36B-5BFE-42CA-BC60-1115E0D95EEC}"/>
          </ac:spMkLst>
        </pc:spChg>
        <pc:picChg chg="add del mod ord">
          <ac:chgData name="Tom Schaffner" userId="89378549f90f3a7f" providerId="LiveId" clId="{D6A29E9C-87C1-46EB-B4B4-CF68D3B35F2D}" dt="2024-10-18T18:59:31.718" v="5763" actId="21"/>
          <ac:picMkLst>
            <pc:docMk/>
            <pc:sldMk cId="3426107263" sldId="322"/>
            <ac:picMk id="5" creationId="{CB7271AA-EE51-39E6-7266-BDEC58832917}"/>
          </ac:picMkLst>
        </pc:picChg>
        <pc:picChg chg="add del mod ord modCrop">
          <ac:chgData name="Tom Schaffner" userId="89378549f90f3a7f" providerId="LiveId" clId="{D6A29E9C-87C1-46EB-B4B4-CF68D3B35F2D}" dt="2024-10-18T19:27:02.483" v="5793" actId="21"/>
          <ac:picMkLst>
            <pc:docMk/>
            <pc:sldMk cId="3426107263" sldId="322"/>
            <ac:picMk id="5" creationId="{EF345436-A443-EDCD-2CE5-3FF2E56528DE}"/>
          </ac:picMkLst>
        </pc:picChg>
        <pc:picChg chg="add mod modCrop">
          <ac:chgData name="Tom Schaffner" userId="89378549f90f3a7f" providerId="LiveId" clId="{D6A29E9C-87C1-46EB-B4B4-CF68D3B35F2D}" dt="2024-10-18T19:31:51.328" v="5811" actId="14100"/>
          <ac:picMkLst>
            <pc:docMk/>
            <pc:sldMk cId="3426107263" sldId="322"/>
            <ac:picMk id="10" creationId="{58B25C0C-C6E0-6685-823C-94CFE9FCA474}"/>
          </ac:picMkLst>
        </pc:picChg>
      </pc:sldChg>
      <pc:sldChg chg="modSp add del mod ord">
        <pc:chgData name="Tom Schaffner" userId="89378549f90f3a7f" providerId="LiveId" clId="{D6A29E9C-87C1-46EB-B4B4-CF68D3B35F2D}" dt="2024-11-01T23:04:27.904" v="27095" actId="2696"/>
        <pc:sldMkLst>
          <pc:docMk/>
          <pc:sldMk cId="395374200" sldId="323"/>
        </pc:sldMkLst>
        <pc:spChg chg="mod">
          <ac:chgData name="Tom Schaffner" userId="89378549f90f3a7f" providerId="LiveId" clId="{D6A29E9C-87C1-46EB-B4B4-CF68D3B35F2D}" dt="2024-10-22T20:14:50.515" v="14177" actId="20577"/>
          <ac:spMkLst>
            <pc:docMk/>
            <pc:sldMk cId="395374200" sldId="323"/>
            <ac:spMk id="12" creationId="{E7B5F8BC-68B6-6C3A-5ADD-C9BAAFFF39A2}"/>
          </ac:spMkLst>
        </pc:spChg>
      </pc:sldChg>
      <pc:sldChg chg="modSp add del mod ord">
        <pc:chgData name="Tom Schaffner" userId="89378549f90f3a7f" providerId="LiveId" clId="{D6A29E9C-87C1-46EB-B4B4-CF68D3B35F2D}" dt="2024-11-01T23:04:13.013" v="27094" actId="2696"/>
        <pc:sldMkLst>
          <pc:docMk/>
          <pc:sldMk cId="3963127400" sldId="324"/>
        </pc:sldMkLst>
        <pc:spChg chg="mod">
          <ac:chgData name="Tom Schaffner" userId="89378549f90f3a7f" providerId="LiveId" clId="{D6A29E9C-87C1-46EB-B4B4-CF68D3B35F2D}" dt="2024-10-22T20:15:56.873" v="14181" actId="20577"/>
          <ac:spMkLst>
            <pc:docMk/>
            <pc:sldMk cId="3963127400" sldId="324"/>
            <ac:spMk id="12" creationId="{E7B5F8BC-68B6-6C3A-5ADD-C9BAAFFF39A2}"/>
          </ac:spMkLst>
        </pc:spChg>
      </pc:sldChg>
      <pc:sldChg chg="modSp add del mod ord">
        <pc:chgData name="Tom Schaffner" userId="89378549f90f3a7f" providerId="LiveId" clId="{D6A29E9C-87C1-46EB-B4B4-CF68D3B35F2D}" dt="2024-11-01T23:04:01.750" v="27093" actId="2696"/>
        <pc:sldMkLst>
          <pc:docMk/>
          <pc:sldMk cId="1489553915" sldId="325"/>
        </pc:sldMkLst>
        <pc:spChg chg="mod">
          <ac:chgData name="Tom Schaffner" userId="89378549f90f3a7f" providerId="LiveId" clId="{D6A29E9C-87C1-46EB-B4B4-CF68D3B35F2D}" dt="2024-10-22T20:16:24.716" v="14183" actId="14100"/>
          <ac:spMkLst>
            <pc:docMk/>
            <pc:sldMk cId="1489553915" sldId="325"/>
            <ac:spMk id="12" creationId="{E7B5F8BC-68B6-6C3A-5ADD-C9BAAFFF39A2}"/>
          </ac:spMkLst>
        </pc:spChg>
      </pc:sldChg>
      <pc:sldChg chg="modSp add del mod ord">
        <pc:chgData name="Tom Schaffner" userId="89378549f90f3a7f" providerId="LiveId" clId="{D6A29E9C-87C1-46EB-B4B4-CF68D3B35F2D}" dt="2024-10-22T20:16:46.334" v="14184" actId="2696"/>
        <pc:sldMkLst>
          <pc:docMk/>
          <pc:sldMk cId="2367797660" sldId="326"/>
        </pc:sldMkLst>
        <pc:spChg chg="mod">
          <ac:chgData name="Tom Schaffner" userId="89378549f90f3a7f" providerId="LiveId" clId="{D6A29E9C-87C1-46EB-B4B4-CF68D3B35F2D}" dt="2024-10-22T02:14:10.262" v="13341" actId="255"/>
          <ac:spMkLst>
            <pc:docMk/>
            <pc:sldMk cId="2367797660" sldId="326"/>
            <ac:spMk id="12" creationId="{E7B5F8BC-68B6-6C3A-5ADD-C9BAAFFF39A2}"/>
          </ac:spMkLst>
        </pc:spChg>
      </pc:sldChg>
      <pc:sldChg chg="modSp add del mod ord">
        <pc:chgData name="Tom Schaffner" userId="89378549f90f3a7f" providerId="LiveId" clId="{D6A29E9C-87C1-46EB-B4B4-CF68D3B35F2D}" dt="2024-10-22T20:16:50.350" v="14185" actId="2696"/>
        <pc:sldMkLst>
          <pc:docMk/>
          <pc:sldMk cId="3773388213" sldId="327"/>
        </pc:sldMkLst>
        <pc:spChg chg="mod">
          <ac:chgData name="Tom Schaffner" userId="89378549f90f3a7f" providerId="LiveId" clId="{D6A29E9C-87C1-46EB-B4B4-CF68D3B35F2D}" dt="2024-10-22T02:24:48.960" v="13383" actId="20577"/>
          <ac:spMkLst>
            <pc:docMk/>
            <pc:sldMk cId="3773388213" sldId="327"/>
            <ac:spMk id="12" creationId="{E7B5F8BC-68B6-6C3A-5ADD-C9BAAFFF39A2}"/>
          </ac:spMkLst>
        </pc:spChg>
      </pc:sldChg>
      <pc:sldChg chg="modSp add del mod ord">
        <pc:chgData name="Tom Schaffner" userId="89378549f90f3a7f" providerId="LiveId" clId="{D6A29E9C-87C1-46EB-B4B4-CF68D3B35F2D}" dt="2024-10-22T02:25:01.051" v="13384" actId="2696"/>
        <pc:sldMkLst>
          <pc:docMk/>
          <pc:sldMk cId="427479762" sldId="328"/>
        </pc:sldMkLst>
        <pc:spChg chg="mod">
          <ac:chgData name="Tom Schaffner" userId="89378549f90f3a7f" providerId="LiveId" clId="{D6A29E9C-87C1-46EB-B4B4-CF68D3B35F2D}" dt="2024-10-19T02:03:17.670" v="7379" actId="20577"/>
          <ac:spMkLst>
            <pc:docMk/>
            <pc:sldMk cId="427479762" sldId="328"/>
            <ac:spMk id="12" creationId="{E7B5F8BC-68B6-6C3A-5ADD-C9BAAFFF39A2}"/>
          </ac:spMkLst>
        </pc:spChg>
      </pc:sldChg>
      <pc:sldChg chg="modSp add mod ord">
        <pc:chgData name="Tom Schaffner" userId="89378549f90f3a7f" providerId="LiveId" clId="{D6A29E9C-87C1-46EB-B4B4-CF68D3B35F2D}" dt="2024-10-22T20:18:44.768" v="14189" actId="255"/>
        <pc:sldMkLst>
          <pc:docMk/>
          <pc:sldMk cId="1039579280" sldId="329"/>
        </pc:sldMkLst>
        <pc:spChg chg="mod">
          <ac:chgData name="Tom Schaffner" userId="89378549f90f3a7f" providerId="LiveId" clId="{D6A29E9C-87C1-46EB-B4B4-CF68D3B35F2D}" dt="2024-10-22T20:18:44.768" v="14189" actId="255"/>
          <ac:spMkLst>
            <pc:docMk/>
            <pc:sldMk cId="1039579280" sldId="329"/>
            <ac:spMk id="12" creationId="{E7B5F8BC-68B6-6C3A-5ADD-C9BAAFFF39A2}"/>
          </ac:spMkLst>
        </pc:spChg>
      </pc:sldChg>
      <pc:sldChg chg="addSp modSp new mod setBg">
        <pc:chgData name="Tom Schaffner" userId="89378549f90f3a7f" providerId="LiveId" clId="{D6A29E9C-87C1-46EB-B4B4-CF68D3B35F2D}" dt="2024-11-06T21:33:41.764" v="34898" actId="6549"/>
        <pc:sldMkLst>
          <pc:docMk/>
          <pc:sldMk cId="2897063129" sldId="330"/>
        </pc:sldMkLst>
        <pc:spChg chg="mod">
          <ac:chgData name="Tom Schaffner" userId="89378549f90f3a7f" providerId="LiveId" clId="{D6A29E9C-87C1-46EB-B4B4-CF68D3B35F2D}" dt="2024-10-22T01:37:09.895" v="13117" actId="255"/>
          <ac:spMkLst>
            <pc:docMk/>
            <pc:sldMk cId="2897063129" sldId="330"/>
            <ac:spMk id="2" creationId="{10AA96B7-EA4F-1E6E-5D9A-F1FABE40A713}"/>
          </ac:spMkLst>
        </pc:spChg>
        <pc:spChg chg="add mod">
          <ac:chgData name="Tom Schaffner" userId="89378549f90f3a7f" providerId="LiveId" clId="{D6A29E9C-87C1-46EB-B4B4-CF68D3B35F2D}" dt="2024-11-06T21:33:41.764" v="34898" actId="6549"/>
          <ac:spMkLst>
            <pc:docMk/>
            <pc:sldMk cId="2897063129" sldId="330"/>
            <ac:spMk id="3" creationId="{460B12A9-50E6-04C8-2C36-F95E92F024C7}"/>
          </ac:spMkLst>
        </pc:spChg>
        <pc:spChg chg="add mod">
          <ac:chgData name="Tom Schaffner" userId="89378549f90f3a7f" providerId="LiveId" clId="{D6A29E9C-87C1-46EB-B4B4-CF68D3B35F2D}" dt="2024-11-06T14:55:41.368" v="34058" actId="20577"/>
          <ac:spMkLst>
            <pc:docMk/>
            <pc:sldMk cId="2897063129" sldId="330"/>
            <ac:spMk id="6" creationId="{3675C2DD-BAC8-AC07-CAC3-2AEA39247C87}"/>
          </ac:spMkLst>
        </pc:spChg>
        <pc:picChg chg="add mod ord modCrop">
          <ac:chgData name="Tom Schaffner" userId="89378549f90f3a7f" providerId="LiveId" clId="{D6A29E9C-87C1-46EB-B4B4-CF68D3B35F2D}" dt="2024-10-19T01:46:31.061" v="7337" actId="1035"/>
          <ac:picMkLst>
            <pc:docMk/>
            <pc:sldMk cId="2897063129" sldId="330"/>
            <ac:picMk id="5" creationId="{48F635A7-AB62-AEAF-8804-372A411E1B79}"/>
          </ac:picMkLst>
        </pc:picChg>
      </pc:sldChg>
      <pc:sldChg chg="modSp add del mod">
        <pc:chgData name="Tom Schaffner" userId="89378549f90f3a7f" providerId="LiveId" clId="{D6A29E9C-87C1-46EB-B4B4-CF68D3B35F2D}" dt="2024-10-21T02:20:15.365" v="10757" actId="2696"/>
        <pc:sldMkLst>
          <pc:docMk/>
          <pc:sldMk cId="3833657418" sldId="331"/>
        </pc:sldMkLst>
        <pc:spChg chg="mod">
          <ac:chgData name="Tom Schaffner" userId="89378549f90f3a7f" providerId="LiveId" clId="{D6A29E9C-87C1-46EB-B4B4-CF68D3B35F2D}" dt="2024-10-19T02:32:35.434" v="7467" actId="20577"/>
          <ac:spMkLst>
            <pc:docMk/>
            <pc:sldMk cId="3833657418" sldId="331"/>
            <ac:spMk id="22" creationId="{33F0409D-73F8-C040-DA2F-4F1B9D61D6C8}"/>
          </ac:spMkLst>
        </pc:spChg>
      </pc:sldChg>
      <pc:sldChg chg="delSp modSp add del mod">
        <pc:chgData name="Tom Schaffner" userId="89378549f90f3a7f" providerId="LiveId" clId="{D6A29E9C-87C1-46EB-B4B4-CF68D3B35F2D}" dt="2024-10-19T03:18:16.827" v="8007" actId="2696"/>
        <pc:sldMkLst>
          <pc:docMk/>
          <pc:sldMk cId="1524527971" sldId="332"/>
        </pc:sldMkLst>
        <pc:spChg chg="mod">
          <ac:chgData name="Tom Schaffner" userId="89378549f90f3a7f" providerId="LiveId" clId="{D6A29E9C-87C1-46EB-B4B4-CF68D3B35F2D}" dt="2024-10-19T02:50:15.559" v="7574" actId="20577"/>
          <ac:spMkLst>
            <pc:docMk/>
            <pc:sldMk cId="1524527971" sldId="332"/>
            <ac:spMk id="2" creationId="{3A1B7DF2-AACA-4EB7-8C6F-7DDCA44AB0FC}"/>
          </ac:spMkLst>
        </pc:spChg>
        <pc:spChg chg="del">
          <ac:chgData name="Tom Schaffner" userId="89378549f90f3a7f" providerId="LiveId" clId="{D6A29E9C-87C1-46EB-B4B4-CF68D3B35F2D}" dt="2024-10-19T02:51:18.472" v="7576" actId="478"/>
          <ac:spMkLst>
            <pc:docMk/>
            <pc:sldMk cId="1524527971" sldId="332"/>
            <ac:spMk id="4" creationId="{1317F69D-24CD-3540-31D4-A53ADA9C0ED5}"/>
          </ac:spMkLst>
        </pc:spChg>
        <pc:spChg chg="del">
          <ac:chgData name="Tom Schaffner" userId="89378549f90f3a7f" providerId="LiveId" clId="{D6A29E9C-87C1-46EB-B4B4-CF68D3B35F2D}" dt="2024-10-19T03:11:47.798" v="7905" actId="21"/>
          <ac:spMkLst>
            <pc:docMk/>
            <pc:sldMk cId="1524527971" sldId="332"/>
            <ac:spMk id="6" creationId="{F7F9871C-BF84-2B21-279B-6B1CA2804086}"/>
          </ac:spMkLst>
        </pc:spChg>
        <pc:spChg chg="del">
          <ac:chgData name="Tom Schaffner" userId="89378549f90f3a7f" providerId="LiveId" clId="{D6A29E9C-87C1-46EB-B4B4-CF68D3B35F2D}" dt="2024-10-19T02:50:24.506" v="7575" actId="21"/>
          <ac:spMkLst>
            <pc:docMk/>
            <pc:sldMk cId="1524527971" sldId="332"/>
            <ac:spMk id="7" creationId="{C74A0661-CFF0-1EA4-567C-F4CEC0C122AA}"/>
          </ac:spMkLst>
        </pc:spChg>
        <pc:spChg chg="del">
          <ac:chgData name="Tom Schaffner" userId="89378549f90f3a7f" providerId="LiveId" clId="{D6A29E9C-87C1-46EB-B4B4-CF68D3B35F2D}" dt="2024-10-19T02:51:18.472" v="7576" actId="478"/>
          <ac:spMkLst>
            <pc:docMk/>
            <pc:sldMk cId="1524527971" sldId="332"/>
            <ac:spMk id="8" creationId="{54087B12-39C1-4DA3-851C-9AF7DC48C725}"/>
          </ac:spMkLst>
        </pc:spChg>
        <pc:spChg chg="del">
          <ac:chgData name="Tom Schaffner" userId="89378549f90f3a7f" providerId="LiveId" clId="{D6A29E9C-87C1-46EB-B4B4-CF68D3B35F2D}" dt="2024-10-19T02:51:18.472" v="7576" actId="478"/>
          <ac:spMkLst>
            <pc:docMk/>
            <pc:sldMk cId="1524527971" sldId="332"/>
            <ac:spMk id="11" creationId="{AD8DB011-7C45-45F7-886F-FB18C150E522}"/>
          </ac:spMkLst>
        </pc:spChg>
        <pc:spChg chg="del">
          <ac:chgData name="Tom Schaffner" userId="89378549f90f3a7f" providerId="LiveId" clId="{D6A29E9C-87C1-46EB-B4B4-CF68D3B35F2D}" dt="2024-10-19T02:51:18.472" v="7576" actId="478"/>
          <ac:spMkLst>
            <pc:docMk/>
            <pc:sldMk cId="1524527971" sldId="332"/>
            <ac:spMk id="13" creationId="{20200A9B-C304-48D2-92A9-D0F2B2112422}"/>
          </ac:spMkLst>
        </pc:spChg>
        <pc:spChg chg="del">
          <ac:chgData name="Tom Schaffner" userId="89378549f90f3a7f" providerId="LiveId" clId="{D6A29E9C-87C1-46EB-B4B4-CF68D3B35F2D}" dt="2024-10-19T02:51:18.472" v="7576" actId="478"/>
          <ac:spMkLst>
            <pc:docMk/>
            <pc:sldMk cId="1524527971" sldId="332"/>
            <ac:spMk id="14" creationId="{29302940-969F-42F7-9290-ABF7F4BABAD4}"/>
          </ac:spMkLst>
        </pc:spChg>
        <pc:spChg chg="del">
          <ac:chgData name="Tom Schaffner" userId="89378549f90f3a7f" providerId="LiveId" clId="{D6A29E9C-87C1-46EB-B4B4-CF68D3B35F2D}" dt="2024-10-19T02:51:18.472" v="7576" actId="478"/>
          <ac:spMkLst>
            <pc:docMk/>
            <pc:sldMk cId="1524527971" sldId="332"/>
            <ac:spMk id="16" creationId="{4A034872-FE42-4B1E-8930-E86FC59513B8}"/>
          </ac:spMkLst>
        </pc:spChg>
        <pc:spChg chg="del">
          <ac:chgData name="Tom Schaffner" userId="89378549f90f3a7f" providerId="LiveId" clId="{D6A29E9C-87C1-46EB-B4B4-CF68D3B35F2D}" dt="2024-10-19T02:51:18.472" v="7576" actId="478"/>
          <ac:spMkLst>
            <pc:docMk/>
            <pc:sldMk cId="1524527971" sldId="332"/>
            <ac:spMk id="20" creationId="{46A624CC-46C8-4DA6-B8DE-08E7A26AD1FD}"/>
          </ac:spMkLst>
        </pc:spChg>
        <pc:spChg chg="del">
          <ac:chgData name="Tom Schaffner" userId="89378549f90f3a7f" providerId="LiveId" clId="{D6A29E9C-87C1-46EB-B4B4-CF68D3B35F2D}" dt="2024-10-19T02:51:18.472" v="7576" actId="478"/>
          <ac:spMkLst>
            <pc:docMk/>
            <pc:sldMk cId="1524527971" sldId="332"/>
            <ac:spMk id="21" creationId="{94DD4D91-44F9-42CE-89E5-B0179DB74C6C}"/>
          </ac:spMkLst>
        </pc:spChg>
        <pc:spChg chg="del">
          <ac:chgData name="Tom Schaffner" userId="89378549f90f3a7f" providerId="LiveId" clId="{D6A29E9C-87C1-46EB-B4B4-CF68D3B35F2D}" dt="2024-10-19T02:51:18.472" v="7576" actId="478"/>
          <ac:spMkLst>
            <pc:docMk/>
            <pc:sldMk cId="1524527971" sldId="332"/>
            <ac:spMk id="22" creationId="{AFF60492-C387-4839-B014-AEA76D6E4988}"/>
          </ac:spMkLst>
        </pc:spChg>
      </pc:sldChg>
      <pc:sldChg chg="addSp delSp modSp add mod ord">
        <pc:chgData name="Tom Schaffner" userId="89378549f90f3a7f" providerId="LiveId" clId="{D6A29E9C-87C1-46EB-B4B4-CF68D3B35F2D}" dt="2024-11-24T16:02:57.524" v="35195" actId="20577"/>
        <pc:sldMkLst>
          <pc:docMk/>
          <pc:sldMk cId="1853315378" sldId="333"/>
        </pc:sldMkLst>
        <pc:spChg chg="mod">
          <ac:chgData name="Tom Schaffner" userId="89378549f90f3a7f" providerId="LiveId" clId="{D6A29E9C-87C1-46EB-B4B4-CF68D3B35F2D}" dt="2024-10-22T01:39:56.814" v="13126" actId="255"/>
          <ac:spMkLst>
            <pc:docMk/>
            <pc:sldMk cId="1853315378" sldId="333"/>
            <ac:spMk id="2" creationId="{3A1B7DF2-AACA-4EB7-8C6F-7DDCA44AB0FC}"/>
          </ac:spMkLst>
        </pc:spChg>
        <pc:spChg chg="mod">
          <ac:chgData name="Tom Schaffner" userId="89378549f90f3a7f" providerId="LiveId" clId="{D6A29E9C-87C1-46EB-B4B4-CF68D3B35F2D}" dt="2024-10-19T03:29:22.900" v="8070" actId="14100"/>
          <ac:spMkLst>
            <pc:docMk/>
            <pc:sldMk cId="1853315378" sldId="333"/>
            <ac:spMk id="8" creationId="{54087B12-39C1-4DA3-851C-9AF7DC48C725}"/>
          </ac:spMkLst>
        </pc:spChg>
        <pc:spChg chg="add del mod">
          <ac:chgData name="Tom Schaffner" userId="89378549f90f3a7f" providerId="LiveId" clId="{D6A29E9C-87C1-46EB-B4B4-CF68D3B35F2D}" dt="2024-10-19T03:33:05.610" v="8077" actId="207"/>
          <ac:spMkLst>
            <pc:docMk/>
            <pc:sldMk cId="1853315378" sldId="333"/>
            <ac:spMk id="9" creationId="{8651FFB7-6319-482A-908E-0270488C6BBE}"/>
          </ac:spMkLst>
        </pc:spChg>
        <pc:spChg chg="mod">
          <ac:chgData name="Tom Schaffner" userId="89378549f90f3a7f" providerId="LiveId" clId="{D6A29E9C-87C1-46EB-B4B4-CF68D3B35F2D}" dt="2024-10-22T01:29:02.625" v="13061" actId="1035"/>
          <ac:spMkLst>
            <pc:docMk/>
            <pc:sldMk cId="1853315378" sldId="333"/>
            <ac:spMk id="10" creationId="{81A1C0AA-C02B-41B0-A035-2311511E3223}"/>
          </ac:spMkLst>
        </pc:spChg>
        <pc:spChg chg="mod">
          <ac:chgData name="Tom Schaffner" userId="89378549f90f3a7f" providerId="LiveId" clId="{D6A29E9C-87C1-46EB-B4B4-CF68D3B35F2D}" dt="2024-10-22T00:58:36.021" v="12746" actId="1076"/>
          <ac:spMkLst>
            <pc:docMk/>
            <pc:sldMk cId="1853315378" sldId="333"/>
            <ac:spMk id="11" creationId="{AD8DB011-7C45-45F7-886F-FB18C150E522}"/>
          </ac:spMkLst>
        </pc:spChg>
        <pc:spChg chg="mod">
          <ac:chgData name="Tom Schaffner" userId="89378549f90f3a7f" providerId="LiveId" clId="{D6A29E9C-87C1-46EB-B4B4-CF68D3B35F2D}" dt="2024-10-19T03:35:05.097" v="8078" actId="207"/>
          <ac:spMkLst>
            <pc:docMk/>
            <pc:sldMk cId="1853315378" sldId="333"/>
            <ac:spMk id="12" creationId="{9FD6C1B0-5CDA-466A-9F2C-011D5E36A73F}"/>
          </ac:spMkLst>
        </pc:spChg>
        <pc:spChg chg="mod">
          <ac:chgData name="Tom Schaffner" userId="89378549f90f3a7f" providerId="LiveId" clId="{D6A29E9C-87C1-46EB-B4B4-CF68D3B35F2D}" dt="2024-11-24T16:02:57.524" v="35195" actId="20577"/>
          <ac:spMkLst>
            <pc:docMk/>
            <pc:sldMk cId="1853315378" sldId="333"/>
            <ac:spMk id="13" creationId="{20200A9B-C304-48D2-92A9-D0F2B2112422}"/>
          </ac:spMkLst>
        </pc:spChg>
        <pc:spChg chg="mod">
          <ac:chgData name="Tom Schaffner" userId="89378549f90f3a7f" providerId="LiveId" clId="{D6A29E9C-87C1-46EB-B4B4-CF68D3B35F2D}" dt="2024-10-19T03:29:36.070" v="8074" actId="14100"/>
          <ac:spMkLst>
            <pc:docMk/>
            <pc:sldMk cId="1853315378" sldId="333"/>
            <ac:spMk id="14" creationId="{29302940-969F-42F7-9290-ABF7F4BABAD4}"/>
          </ac:spMkLst>
        </pc:spChg>
        <pc:spChg chg="mod">
          <ac:chgData name="Tom Schaffner" userId="89378549f90f3a7f" providerId="LiveId" clId="{D6A29E9C-87C1-46EB-B4B4-CF68D3B35F2D}" dt="2024-10-22T01:33:33.985" v="13088" actId="207"/>
          <ac:spMkLst>
            <pc:docMk/>
            <pc:sldMk cId="1853315378" sldId="333"/>
            <ac:spMk id="15" creationId="{9F632D66-8C01-4ADD-82DD-BD6A1AEF0A38}"/>
          </ac:spMkLst>
        </pc:spChg>
        <pc:spChg chg="mod">
          <ac:chgData name="Tom Schaffner" userId="89378549f90f3a7f" providerId="LiveId" clId="{D6A29E9C-87C1-46EB-B4B4-CF68D3B35F2D}" dt="2024-11-06T18:40:12.306" v="34095" actId="20577"/>
          <ac:spMkLst>
            <pc:docMk/>
            <pc:sldMk cId="1853315378" sldId="333"/>
            <ac:spMk id="16" creationId="{4A034872-FE42-4B1E-8930-E86FC59513B8}"/>
          </ac:spMkLst>
        </pc:spChg>
        <pc:spChg chg="mod">
          <ac:chgData name="Tom Schaffner" userId="89378549f90f3a7f" providerId="LiveId" clId="{D6A29E9C-87C1-46EB-B4B4-CF68D3B35F2D}" dt="2024-10-19T03:29:39.785" v="8075" actId="14100"/>
          <ac:spMkLst>
            <pc:docMk/>
            <pc:sldMk cId="1853315378" sldId="333"/>
            <ac:spMk id="17" creationId="{3DB1954D-A4F1-4FAE-B8A5-91CA34C4C071}"/>
          </ac:spMkLst>
        </pc:spChg>
        <pc:spChg chg="mod">
          <ac:chgData name="Tom Schaffner" userId="89378549f90f3a7f" providerId="LiveId" clId="{D6A29E9C-87C1-46EB-B4B4-CF68D3B35F2D}" dt="2024-10-19T03:48:40.095" v="8097" actId="207"/>
          <ac:spMkLst>
            <pc:docMk/>
            <pc:sldMk cId="1853315378" sldId="333"/>
            <ac:spMk id="18" creationId="{A210952C-2339-4671-BBCE-41AE88152E97}"/>
          </ac:spMkLst>
        </pc:spChg>
        <pc:spChg chg="mod">
          <ac:chgData name="Tom Schaffner" userId="89378549f90f3a7f" providerId="LiveId" clId="{D6A29E9C-87C1-46EB-B4B4-CF68D3B35F2D}" dt="2024-10-22T01:20:35.842" v="12924" actId="1036"/>
          <ac:spMkLst>
            <pc:docMk/>
            <pc:sldMk cId="1853315378" sldId="333"/>
            <ac:spMk id="19" creationId="{9352ACFF-702C-4007-ADEC-F650002C232C}"/>
          </ac:spMkLst>
        </pc:spChg>
      </pc:sldChg>
      <pc:sldChg chg="add del">
        <pc:chgData name="Tom Schaffner" userId="89378549f90f3a7f" providerId="LiveId" clId="{D6A29E9C-87C1-46EB-B4B4-CF68D3B35F2D}" dt="2024-10-19T03:04:10.441" v="7786" actId="2696"/>
        <pc:sldMkLst>
          <pc:docMk/>
          <pc:sldMk cId="3340553600" sldId="333"/>
        </pc:sldMkLst>
      </pc:sldChg>
      <pc:sldChg chg="addSp delSp modSp add del mod setBg">
        <pc:chgData name="Tom Schaffner" userId="89378549f90f3a7f" providerId="LiveId" clId="{D6A29E9C-87C1-46EB-B4B4-CF68D3B35F2D}" dt="2024-10-21T03:40:32.963" v="11923" actId="2696"/>
        <pc:sldMkLst>
          <pc:docMk/>
          <pc:sldMk cId="2799213415" sldId="334"/>
        </pc:sldMkLst>
        <pc:spChg chg="mod">
          <ac:chgData name="Tom Schaffner" userId="89378549f90f3a7f" providerId="LiveId" clId="{D6A29E9C-87C1-46EB-B4B4-CF68D3B35F2D}" dt="2024-10-20T23:01:16.028" v="8164" actId="6549"/>
          <ac:spMkLst>
            <pc:docMk/>
            <pc:sldMk cId="2799213415" sldId="334"/>
            <ac:spMk id="2" creationId="{10AA96B7-EA4F-1E6E-5D9A-F1FABE40A713}"/>
          </ac:spMkLst>
        </pc:spChg>
        <pc:spChg chg="del">
          <ac:chgData name="Tom Schaffner" userId="89378549f90f3a7f" providerId="LiveId" clId="{D6A29E9C-87C1-46EB-B4B4-CF68D3B35F2D}" dt="2024-10-20T23:01:41.478" v="8167" actId="21"/>
          <ac:spMkLst>
            <pc:docMk/>
            <pc:sldMk cId="2799213415" sldId="334"/>
            <ac:spMk id="3" creationId="{460B12A9-50E6-04C8-2C36-F95E92F024C7}"/>
          </ac:spMkLst>
        </pc:spChg>
        <pc:spChg chg="add mod">
          <ac:chgData name="Tom Schaffner" userId="89378549f90f3a7f" providerId="LiveId" clId="{D6A29E9C-87C1-46EB-B4B4-CF68D3B35F2D}" dt="2024-10-21T01:58:19.452" v="10443" actId="14100"/>
          <ac:spMkLst>
            <pc:docMk/>
            <pc:sldMk cId="2799213415" sldId="334"/>
            <ac:spMk id="4" creationId="{CE3100A7-EFE7-64A5-19F8-DF9F30701E32}"/>
          </ac:spMkLst>
        </pc:spChg>
        <pc:spChg chg="del mod">
          <ac:chgData name="Tom Schaffner" userId="89378549f90f3a7f" providerId="LiveId" clId="{D6A29E9C-87C1-46EB-B4B4-CF68D3B35F2D}" dt="2024-10-21T01:57:38.632" v="10440" actId="21"/>
          <ac:spMkLst>
            <pc:docMk/>
            <pc:sldMk cId="2799213415" sldId="334"/>
            <ac:spMk id="6" creationId="{3675C2DD-BAC8-AC07-CAC3-2AEA39247C87}"/>
          </ac:spMkLst>
        </pc:spChg>
        <pc:spChg chg="add mod">
          <ac:chgData name="Tom Schaffner" userId="89378549f90f3a7f" providerId="LiveId" clId="{D6A29E9C-87C1-46EB-B4B4-CF68D3B35F2D}" dt="2024-10-21T02:02:51.988" v="10457" actId="207"/>
          <ac:spMkLst>
            <pc:docMk/>
            <pc:sldMk cId="2799213415" sldId="334"/>
            <ac:spMk id="7" creationId="{E5BDDF99-56FC-039A-E559-28ADBEE1C99D}"/>
          </ac:spMkLst>
        </pc:spChg>
        <pc:spChg chg="add mod">
          <ac:chgData name="Tom Schaffner" userId="89378549f90f3a7f" providerId="LiveId" clId="{D6A29E9C-87C1-46EB-B4B4-CF68D3B35F2D}" dt="2024-10-21T01:59:49.215" v="10455" actId="1035"/>
          <ac:spMkLst>
            <pc:docMk/>
            <pc:sldMk cId="2799213415" sldId="334"/>
            <ac:spMk id="9" creationId="{CF20C69D-9E96-B4ED-897B-2031B9EBEAC2}"/>
          </ac:spMkLst>
        </pc:spChg>
        <pc:picChg chg="del">
          <ac:chgData name="Tom Schaffner" userId="89378549f90f3a7f" providerId="LiveId" clId="{D6A29E9C-87C1-46EB-B4B4-CF68D3B35F2D}" dt="2024-10-20T23:01:00.961" v="8133" actId="21"/>
          <ac:picMkLst>
            <pc:docMk/>
            <pc:sldMk cId="2799213415" sldId="334"/>
            <ac:picMk id="5" creationId="{48F635A7-AB62-AEAF-8804-372A411E1B79}"/>
          </ac:picMkLst>
        </pc:picChg>
      </pc:sldChg>
      <pc:sldChg chg="addSp delSp modSp add mod">
        <pc:chgData name="Tom Schaffner" userId="89378549f90f3a7f" providerId="LiveId" clId="{D6A29E9C-87C1-46EB-B4B4-CF68D3B35F2D}" dt="2024-11-24T15:42:20.484" v="35125" actId="1035"/>
        <pc:sldMkLst>
          <pc:docMk/>
          <pc:sldMk cId="2957616935" sldId="335"/>
        </pc:sldMkLst>
        <pc:spChg chg="mod">
          <ac:chgData name="Tom Schaffner" userId="89378549f90f3a7f" providerId="LiveId" clId="{D6A29E9C-87C1-46EB-B4B4-CF68D3B35F2D}" dt="2024-10-22T01:38:53.100" v="13122" actId="255"/>
          <ac:spMkLst>
            <pc:docMk/>
            <pc:sldMk cId="2957616935" sldId="335"/>
            <ac:spMk id="2" creationId="{10AA96B7-EA4F-1E6E-5D9A-F1FABE40A713}"/>
          </ac:spMkLst>
        </pc:spChg>
        <pc:spChg chg="add del mod">
          <ac:chgData name="Tom Schaffner" userId="89378549f90f3a7f" providerId="LiveId" clId="{D6A29E9C-87C1-46EB-B4B4-CF68D3B35F2D}" dt="2024-10-22T00:42:15.909" v="12622" actId="21"/>
          <ac:spMkLst>
            <pc:docMk/>
            <pc:sldMk cId="2957616935" sldId="335"/>
            <ac:spMk id="3" creationId="{71356203-D657-1298-0F30-0C8717CB10A7}"/>
          </ac:spMkLst>
        </pc:spChg>
        <pc:spChg chg="add mod">
          <ac:chgData name="Tom Schaffner" userId="89378549f90f3a7f" providerId="LiveId" clId="{D6A29E9C-87C1-46EB-B4B4-CF68D3B35F2D}" dt="2024-10-24T15:04:06.043" v="19121" actId="1035"/>
          <ac:spMkLst>
            <pc:docMk/>
            <pc:sldMk cId="2957616935" sldId="335"/>
            <ac:spMk id="3" creationId="{84677C72-153B-2CC3-42AE-26380AFFC065}"/>
          </ac:spMkLst>
        </pc:spChg>
        <pc:spChg chg="add del">
          <ac:chgData name="Tom Schaffner" userId="89378549f90f3a7f" providerId="LiveId" clId="{D6A29E9C-87C1-46EB-B4B4-CF68D3B35F2D}" dt="2024-10-21T02:24:58.547" v="10764" actId="11529"/>
          <ac:spMkLst>
            <pc:docMk/>
            <pc:sldMk cId="2957616935" sldId="335"/>
            <ac:spMk id="3" creationId="{F50939E8-17BB-6C61-1772-7215662DC3F1}"/>
          </ac:spMkLst>
        </pc:spChg>
        <pc:spChg chg="add mod">
          <ac:chgData name="Tom Schaffner" userId="89378549f90f3a7f" providerId="LiveId" clId="{D6A29E9C-87C1-46EB-B4B4-CF68D3B35F2D}" dt="2024-10-24T14:55:43.366" v="18733"/>
          <ac:spMkLst>
            <pc:docMk/>
            <pc:sldMk cId="2957616935" sldId="335"/>
            <ac:spMk id="4" creationId="{02597B72-A12B-D710-0903-EB429A9A352C}"/>
          </ac:spMkLst>
        </pc:spChg>
        <pc:spChg chg="del mod">
          <ac:chgData name="Tom Schaffner" userId="89378549f90f3a7f" providerId="LiveId" clId="{D6A29E9C-87C1-46EB-B4B4-CF68D3B35F2D}" dt="2024-10-21T02:23:34.980" v="10762" actId="21"/>
          <ac:spMkLst>
            <pc:docMk/>
            <pc:sldMk cId="2957616935" sldId="335"/>
            <ac:spMk id="4" creationId="{CE3100A7-EFE7-64A5-19F8-DF9F30701E32}"/>
          </ac:spMkLst>
        </pc:spChg>
        <pc:spChg chg="add del mod">
          <ac:chgData name="Tom Schaffner" userId="89378549f90f3a7f" providerId="LiveId" clId="{D6A29E9C-87C1-46EB-B4B4-CF68D3B35F2D}" dt="2024-10-22T00:43:18.846" v="12627" actId="21"/>
          <ac:spMkLst>
            <pc:docMk/>
            <pc:sldMk cId="2957616935" sldId="335"/>
            <ac:spMk id="4" creationId="{FF85AA84-4831-AD75-A4DE-E3837DAC2F4A}"/>
          </ac:spMkLst>
        </pc:spChg>
        <pc:spChg chg="add mod">
          <ac:chgData name="Tom Schaffner" userId="89378549f90f3a7f" providerId="LiveId" clId="{D6A29E9C-87C1-46EB-B4B4-CF68D3B35F2D}" dt="2024-10-24T15:04:06.043" v="19121" actId="1035"/>
          <ac:spMkLst>
            <pc:docMk/>
            <pc:sldMk cId="2957616935" sldId="335"/>
            <ac:spMk id="5" creationId="{C9B89178-FF61-15D2-34C6-F6C9507E0B9F}"/>
          </ac:spMkLst>
        </pc:spChg>
        <pc:spChg chg="add del mod">
          <ac:chgData name="Tom Schaffner" userId="89378549f90f3a7f" providerId="LiveId" clId="{D6A29E9C-87C1-46EB-B4B4-CF68D3B35F2D}" dt="2024-10-22T00:44:32.725" v="12663" actId="21"/>
          <ac:spMkLst>
            <pc:docMk/>
            <pc:sldMk cId="2957616935" sldId="335"/>
            <ac:spMk id="6" creationId="{823CAC87-7295-67C6-E84C-3667E6C4FE09}"/>
          </ac:spMkLst>
        </pc:spChg>
        <pc:spChg chg="add mod">
          <ac:chgData name="Tom Schaffner" userId="89378549f90f3a7f" providerId="LiveId" clId="{D6A29E9C-87C1-46EB-B4B4-CF68D3B35F2D}" dt="2024-10-24T15:04:06.043" v="19121" actId="1035"/>
          <ac:spMkLst>
            <pc:docMk/>
            <pc:sldMk cId="2957616935" sldId="335"/>
            <ac:spMk id="6" creationId="{83CA330F-8A70-467C-ADE3-2B9680D49D83}"/>
          </ac:spMkLst>
        </pc:spChg>
        <pc:spChg chg="mod">
          <ac:chgData name="Tom Schaffner" userId="89378549f90f3a7f" providerId="LiveId" clId="{D6A29E9C-87C1-46EB-B4B4-CF68D3B35F2D}" dt="2024-11-24T15:42:12.458" v="35123" actId="1035"/>
          <ac:spMkLst>
            <pc:docMk/>
            <pc:sldMk cId="2957616935" sldId="335"/>
            <ac:spMk id="7" creationId="{E5BDDF99-56FC-039A-E559-28ADBEE1C99D}"/>
          </ac:spMkLst>
        </pc:spChg>
        <pc:spChg chg="add del mod">
          <ac:chgData name="Tom Schaffner" userId="89378549f90f3a7f" providerId="LiveId" clId="{D6A29E9C-87C1-46EB-B4B4-CF68D3B35F2D}" dt="2024-10-24T14:55:10.027" v="18720" actId="21"/>
          <ac:spMkLst>
            <pc:docMk/>
            <pc:sldMk cId="2957616935" sldId="335"/>
            <ac:spMk id="8" creationId="{6F7AD0B2-EEDD-A886-2D7A-4554266DD925}"/>
          </ac:spMkLst>
        </pc:spChg>
        <pc:spChg chg="add del mod">
          <ac:chgData name="Tom Schaffner" userId="89378549f90f3a7f" providerId="LiveId" clId="{D6A29E9C-87C1-46EB-B4B4-CF68D3B35F2D}" dt="2024-10-21T03:25:37.699" v="11852" actId="21"/>
          <ac:spMkLst>
            <pc:docMk/>
            <pc:sldMk cId="2957616935" sldId="335"/>
            <ac:spMk id="8" creationId="{F654FAA3-D25C-6847-F5FF-86AB7C6EE1FE}"/>
          </ac:spMkLst>
        </pc:spChg>
        <pc:spChg chg="mod">
          <ac:chgData name="Tom Schaffner" userId="89378549f90f3a7f" providerId="LiveId" clId="{D6A29E9C-87C1-46EB-B4B4-CF68D3B35F2D}" dt="2024-11-24T15:42:20.484" v="35125" actId="1035"/>
          <ac:spMkLst>
            <pc:docMk/>
            <pc:sldMk cId="2957616935" sldId="335"/>
            <ac:spMk id="9" creationId="{CF20C69D-9E96-B4ED-897B-2031B9EBEAC2}"/>
          </ac:spMkLst>
        </pc:spChg>
        <pc:spChg chg="add mod">
          <ac:chgData name="Tom Schaffner" userId="89378549f90f3a7f" providerId="LiveId" clId="{D6A29E9C-87C1-46EB-B4B4-CF68D3B35F2D}" dt="2024-10-24T15:04:06.043" v="19121" actId="1035"/>
          <ac:spMkLst>
            <pc:docMk/>
            <pc:sldMk cId="2957616935" sldId="335"/>
            <ac:spMk id="10" creationId="{0F203228-8E90-AABF-78AF-878571CC5C95}"/>
          </ac:spMkLst>
        </pc:spChg>
        <pc:spChg chg="add del mod">
          <ac:chgData name="Tom Schaffner" userId="89378549f90f3a7f" providerId="LiveId" clId="{D6A29E9C-87C1-46EB-B4B4-CF68D3B35F2D}" dt="2024-10-22T00:45:54.555" v="12670" actId="21"/>
          <ac:spMkLst>
            <pc:docMk/>
            <pc:sldMk cId="2957616935" sldId="335"/>
            <ac:spMk id="10" creationId="{D271CA19-F21D-5222-95D0-5813962CC2BF}"/>
          </ac:spMkLst>
        </pc:spChg>
        <pc:spChg chg="add mod">
          <ac:chgData name="Tom Schaffner" userId="89378549f90f3a7f" providerId="LiveId" clId="{D6A29E9C-87C1-46EB-B4B4-CF68D3B35F2D}" dt="2024-10-24T15:04:06.043" v="19121" actId="1035"/>
          <ac:spMkLst>
            <pc:docMk/>
            <pc:sldMk cId="2957616935" sldId="335"/>
            <ac:spMk id="11" creationId="{91AAD77E-4751-7274-772E-BBF9ADF98BB3}"/>
          </ac:spMkLst>
        </pc:spChg>
        <pc:spChg chg="add del mod">
          <ac:chgData name="Tom Schaffner" userId="89378549f90f3a7f" providerId="LiveId" clId="{D6A29E9C-87C1-46EB-B4B4-CF68D3B35F2D}" dt="2024-10-22T00:46:39.753" v="12675" actId="21"/>
          <ac:spMkLst>
            <pc:docMk/>
            <pc:sldMk cId="2957616935" sldId="335"/>
            <ac:spMk id="11" creationId="{F3F2AF52-7120-1B8C-7E3C-5229DE5869E3}"/>
          </ac:spMkLst>
        </pc:spChg>
        <pc:spChg chg="add del mod">
          <ac:chgData name="Tom Schaffner" userId="89378549f90f3a7f" providerId="LiveId" clId="{D6A29E9C-87C1-46EB-B4B4-CF68D3B35F2D}" dt="2024-10-22T00:47:38.497" v="12682" actId="21"/>
          <ac:spMkLst>
            <pc:docMk/>
            <pc:sldMk cId="2957616935" sldId="335"/>
            <ac:spMk id="12" creationId="{037E20B8-0FD0-3A41-95DA-86262CF6B253}"/>
          </ac:spMkLst>
        </pc:spChg>
        <pc:spChg chg="add mod">
          <ac:chgData name="Tom Schaffner" userId="89378549f90f3a7f" providerId="LiveId" clId="{D6A29E9C-87C1-46EB-B4B4-CF68D3B35F2D}" dt="2024-10-24T15:04:06.043" v="19121" actId="1035"/>
          <ac:spMkLst>
            <pc:docMk/>
            <pc:sldMk cId="2957616935" sldId="335"/>
            <ac:spMk id="12" creationId="{41A71629-68A6-35A4-2037-F3564814D5EE}"/>
          </ac:spMkLst>
        </pc:spChg>
        <pc:spChg chg="add del mod">
          <ac:chgData name="Tom Schaffner" userId="89378549f90f3a7f" providerId="LiveId" clId="{D6A29E9C-87C1-46EB-B4B4-CF68D3B35F2D}" dt="2024-10-22T00:48:36.451" v="12685" actId="21"/>
          <ac:spMkLst>
            <pc:docMk/>
            <pc:sldMk cId="2957616935" sldId="335"/>
            <ac:spMk id="13" creationId="{48833DA8-2735-39B0-23F1-AB1E8FC4AFBB}"/>
          </ac:spMkLst>
        </pc:spChg>
        <pc:spChg chg="add mod">
          <ac:chgData name="Tom Schaffner" userId="89378549f90f3a7f" providerId="LiveId" clId="{D6A29E9C-87C1-46EB-B4B4-CF68D3B35F2D}" dt="2024-10-24T15:04:06.043" v="19121" actId="1035"/>
          <ac:spMkLst>
            <pc:docMk/>
            <pc:sldMk cId="2957616935" sldId="335"/>
            <ac:spMk id="13" creationId="{C7016A99-19C6-D4EB-05C9-1E5B5697FC21}"/>
          </ac:spMkLst>
        </pc:spChg>
        <pc:spChg chg="add mod">
          <ac:chgData name="Tom Schaffner" userId="89378549f90f3a7f" providerId="LiveId" clId="{D6A29E9C-87C1-46EB-B4B4-CF68D3B35F2D}" dt="2024-10-24T15:04:06.043" v="19121" actId="1035"/>
          <ac:spMkLst>
            <pc:docMk/>
            <pc:sldMk cId="2957616935" sldId="335"/>
            <ac:spMk id="14" creationId="{185E1F5B-0EC6-2268-2A78-B6774DA2EF9F}"/>
          </ac:spMkLst>
        </pc:spChg>
        <pc:spChg chg="add del mod">
          <ac:chgData name="Tom Schaffner" userId="89378549f90f3a7f" providerId="LiveId" clId="{D6A29E9C-87C1-46EB-B4B4-CF68D3B35F2D}" dt="2024-10-22T00:49:33.291" v="12690" actId="21"/>
          <ac:spMkLst>
            <pc:docMk/>
            <pc:sldMk cId="2957616935" sldId="335"/>
            <ac:spMk id="14" creationId="{96C58C12-A77B-ABA6-C501-E6405042DCC6}"/>
          </ac:spMkLst>
        </pc:spChg>
        <pc:spChg chg="add mod">
          <ac:chgData name="Tom Schaffner" userId="89378549f90f3a7f" providerId="LiveId" clId="{D6A29E9C-87C1-46EB-B4B4-CF68D3B35F2D}" dt="2024-10-22T00:42:41.357" v="12624"/>
          <ac:spMkLst>
            <pc:docMk/>
            <pc:sldMk cId="2957616935" sldId="335"/>
            <ac:spMk id="15" creationId="{68A02E68-975C-9784-B5FF-A3D29A2F1DBD}"/>
          </ac:spMkLst>
        </pc:spChg>
        <pc:spChg chg="add mod">
          <ac:chgData name="Tom Schaffner" userId="89378549f90f3a7f" providerId="LiveId" clId="{D6A29E9C-87C1-46EB-B4B4-CF68D3B35F2D}" dt="2024-10-24T15:04:06.043" v="19121" actId="1035"/>
          <ac:spMkLst>
            <pc:docMk/>
            <pc:sldMk cId="2957616935" sldId="335"/>
            <ac:spMk id="15" creationId="{93E76F34-7C2A-F9EF-8607-1E2CCED473D8}"/>
          </ac:spMkLst>
        </pc:spChg>
        <pc:spChg chg="add del mod">
          <ac:chgData name="Tom Schaffner" userId="89378549f90f3a7f" providerId="LiveId" clId="{D6A29E9C-87C1-46EB-B4B4-CF68D3B35F2D}" dt="2024-10-24T14:56:29.723" v="18777" actId="21"/>
          <ac:spMkLst>
            <pc:docMk/>
            <pc:sldMk cId="2957616935" sldId="335"/>
            <ac:spMk id="16" creationId="{635B2983-7026-98C2-CF62-78F1A1946EA1}"/>
          </ac:spMkLst>
        </pc:spChg>
        <pc:spChg chg="add del mod">
          <ac:chgData name="Tom Schaffner" userId="89378549f90f3a7f" providerId="LiveId" clId="{D6A29E9C-87C1-46EB-B4B4-CF68D3B35F2D}" dt="2024-10-24T14:57:28.921" v="18880" actId="21"/>
          <ac:spMkLst>
            <pc:docMk/>
            <pc:sldMk cId="2957616935" sldId="335"/>
            <ac:spMk id="17" creationId="{8064F326-B869-3F5C-94E9-F71D7BD8FFDB}"/>
          </ac:spMkLst>
        </pc:spChg>
        <pc:spChg chg="add del mod">
          <ac:chgData name="Tom Schaffner" userId="89378549f90f3a7f" providerId="LiveId" clId="{D6A29E9C-87C1-46EB-B4B4-CF68D3B35F2D}" dt="2024-10-24T14:58:38.331" v="18965" actId="21"/>
          <ac:spMkLst>
            <pc:docMk/>
            <pc:sldMk cId="2957616935" sldId="335"/>
            <ac:spMk id="18" creationId="{081F529D-9ADE-91AD-3B8F-09219235FF02}"/>
          </ac:spMkLst>
        </pc:spChg>
        <pc:spChg chg="add del mod">
          <ac:chgData name="Tom Schaffner" userId="89378549f90f3a7f" providerId="LiveId" clId="{D6A29E9C-87C1-46EB-B4B4-CF68D3B35F2D}" dt="2024-10-24T14:59:11.041" v="19005" actId="21"/>
          <ac:spMkLst>
            <pc:docMk/>
            <pc:sldMk cId="2957616935" sldId="335"/>
            <ac:spMk id="19" creationId="{A887ACD5-D7C3-6325-0D03-44CAEA3E867C}"/>
          </ac:spMkLst>
        </pc:spChg>
        <pc:spChg chg="add del mod">
          <ac:chgData name="Tom Schaffner" userId="89378549f90f3a7f" providerId="LiveId" clId="{D6A29E9C-87C1-46EB-B4B4-CF68D3B35F2D}" dt="2024-10-24T14:59:48.717" v="19042" actId="21"/>
          <ac:spMkLst>
            <pc:docMk/>
            <pc:sldMk cId="2957616935" sldId="335"/>
            <ac:spMk id="20" creationId="{0F80062C-2F9D-18AF-812E-EF9C0B66A67A}"/>
          </ac:spMkLst>
        </pc:spChg>
        <pc:spChg chg="add del mod">
          <ac:chgData name="Tom Schaffner" userId="89378549f90f3a7f" providerId="LiveId" clId="{D6A29E9C-87C1-46EB-B4B4-CF68D3B35F2D}" dt="2024-10-24T15:00:19.170" v="19071" actId="21"/>
          <ac:spMkLst>
            <pc:docMk/>
            <pc:sldMk cId="2957616935" sldId="335"/>
            <ac:spMk id="21" creationId="{6CCD55E5-3BA4-E1B0-E25C-6A656825F571}"/>
          </ac:spMkLst>
        </pc:spChg>
        <pc:spChg chg="add del mod">
          <ac:chgData name="Tom Schaffner" userId="89378549f90f3a7f" providerId="LiveId" clId="{D6A29E9C-87C1-46EB-B4B4-CF68D3B35F2D}" dt="2024-10-24T15:00:55.772" v="19097" actId="21"/>
          <ac:spMkLst>
            <pc:docMk/>
            <pc:sldMk cId="2957616935" sldId="335"/>
            <ac:spMk id="22" creationId="{07262FD0-882F-5BC1-22EC-254069CE4067}"/>
          </ac:spMkLst>
        </pc:spChg>
      </pc:sldChg>
      <pc:sldChg chg="modSp add mod ord">
        <pc:chgData name="Tom Schaffner" userId="89378549f90f3a7f" providerId="LiveId" clId="{D6A29E9C-87C1-46EB-B4B4-CF68D3B35F2D}" dt="2024-10-22T20:15:12.586" v="14180" actId="14100"/>
        <pc:sldMkLst>
          <pc:docMk/>
          <pc:sldMk cId="1035089935" sldId="336"/>
        </pc:sldMkLst>
        <pc:spChg chg="mod">
          <ac:chgData name="Tom Schaffner" userId="89378549f90f3a7f" providerId="LiveId" clId="{D6A29E9C-87C1-46EB-B4B4-CF68D3B35F2D}" dt="2024-10-22T20:15:12.586" v="14180" actId="14100"/>
          <ac:spMkLst>
            <pc:docMk/>
            <pc:sldMk cId="1035089935" sldId="336"/>
            <ac:spMk id="12" creationId="{E7B5F8BC-68B6-6C3A-5ADD-C9BAAFFF39A2}"/>
          </ac:spMkLst>
        </pc:spChg>
      </pc:sldChg>
      <pc:sldChg chg="addSp delSp modSp add mod">
        <pc:chgData name="Tom Schaffner" userId="89378549f90f3a7f" providerId="LiveId" clId="{D6A29E9C-87C1-46EB-B4B4-CF68D3B35F2D}" dt="2024-11-06T20:08:56.243" v="34897" actId="5793"/>
        <pc:sldMkLst>
          <pc:docMk/>
          <pc:sldMk cId="808802600" sldId="337"/>
        </pc:sldMkLst>
        <pc:spChg chg="mod">
          <ac:chgData name="Tom Schaffner" userId="89378549f90f3a7f" providerId="LiveId" clId="{D6A29E9C-87C1-46EB-B4B4-CF68D3B35F2D}" dt="2024-11-06T20:08:56.243" v="34897" actId="5793"/>
          <ac:spMkLst>
            <pc:docMk/>
            <pc:sldMk cId="808802600" sldId="337"/>
            <ac:spMk id="2" creationId="{3A1B7DF2-AACA-4EB7-8C6F-7DDCA44AB0FC}"/>
          </ac:spMkLst>
        </pc:spChg>
        <pc:spChg chg="mod">
          <ac:chgData name="Tom Schaffner" userId="89378549f90f3a7f" providerId="LiveId" clId="{D6A29E9C-87C1-46EB-B4B4-CF68D3B35F2D}" dt="2024-11-06T19:18:35.270" v="34580" actId="14100"/>
          <ac:spMkLst>
            <pc:docMk/>
            <pc:sldMk cId="808802600" sldId="337"/>
            <ac:spMk id="3" creationId="{8FF2F544-89B8-4103-A141-3CE1E9D2EBAE}"/>
          </ac:spMkLst>
        </pc:spChg>
        <pc:spChg chg="del">
          <ac:chgData name="Tom Schaffner" userId="89378549f90f3a7f" providerId="LiveId" clId="{D6A29E9C-87C1-46EB-B4B4-CF68D3B35F2D}" dt="2024-10-22T18:45:12.914" v="13562" actId="478"/>
          <ac:spMkLst>
            <pc:docMk/>
            <pc:sldMk cId="808802600" sldId="337"/>
            <ac:spMk id="9" creationId="{1361FC63-B2D8-4BBB-BE61-D0BF50219893}"/>
          </ac:spMkLst>
        </pc:spChg>
        <pc:spChg chg="del">
          <ac:chgData name="Tom Schaffner" userId="89378549f90f3a7f" providerId="LiveId" clId="{D6A29E9C-87C1-46EB-B4B4-CF68D3B35F2D}" dt="2024-10-22T18:45:12.914" v="13562" actId="478"/>
          <ac:spMkLst>
            <pc:docMk/>
            <pc:sldMk cId="808802600" sldId="337"/>
            <ac:spMk id="10" creationId="{B6F1F460-1AB3-4E2F-94EA-16661A30422C}"/>
          </ac:spMkLst>
        </pc:spChg>
        <pc:spChg chg="add del mod">
          <ac:chgData name="Tom Schaffner" userId="89378549f90f3a7f" providerId="LiveId" clId="{D6A29E9C-87C1-46EB-B4B4-CF68D3B35F2D}" dt="2024-10-23T23:57:25.963" v="16672" actId="21"/>
          <ac:spMkLst>
            <pc:docMk/>
            <pc:sldMk cId="808802600" sldId="337"/>
            <ac:spMk id="12" creationId="{3699DA51-74E2-41B9-E032-1C81E3BDD2F1}"/>
          </ac:spMkLst>
        </pc:spChg>
        <pc:spChg chg="del">
          <ac:chgData name="Tom Schaffner" userId="89378549f90f3a7f" providerId="LiveId" clId="{D6A29E9C-87C1-46EB-B4B4-CF68D3B35F2D}" dt="2024-10-22T18:45:12.914" v="13562" actId="478"/>
          <ac:spMkLst>
            <pc:docMk/>
            <pc:sldMk cId="808802600" sldId="337"/>
            <ac:spMk id="12" creationId="{B156463B-8BD8-488E-9E30-A8A0D1E73B48}"/>
          </ac:spMkLst>
        </pc:spChg>
        <pc:spChg chg="del">
          <ac:chgData name="Tom Schaffner" userId="89378549f90f3a7f" providerId="LiveId" clId="{D6A29E9C-87C1-46EB-B4B4-CF68D3B35F2D}" dt="2024-10-22T18:45:12.914" v="13562" actId="478"/>
          <ac:spMkLst>
            <pc:docMk/>
            <pc:sldMk cId="808802600" sldId="337"/>
            <ac:spMk id="13" creationId="{4B323922-5A59-4812-BBE3-22441FCD5EA4}"/>
          </ac:spMkLst>
        </pc:spChg>
        <pc:spChg chg="add del mod">
          <ac:chgData name="Tom Schaffner" userId="89378549f90f3a7f" providerId="LiveId" clId="{D6A29E9C-87C1-46EB-B4B4-CF68D3B35F2D}" dt="2024-10-23T23:57:21.279" v="16671" actId="21"/>
          <ac:spMkLst>
            <pc:docMk/>
            <pc:sldMk cId="808802600" sldId="337"/>
            <ac:spMk id="13" creationId="{E4A25247-19A1-798B-2B0C-E3B22B4E75A8}"/>
          </ac:spMkLst>
        </pc:spChg>
        <pc:spChg chg="add del mod">
          <ac:chgData name="Tom Schaffner" userId="89378549f90f3a7f" providerId="LiveId" clId="{D6A29E9C-87C1-46EB-B4B4-CF68D3B35F2D}" dt="2024-10-23T23:57:16.486" v="16670" actId="21"/>
          <ac:spMkLst>
            <pc:docMk/>
            <pc:sldMk cId="808802600" sldId="337"/>
            <ac:spMk id="14" creationId="{09BD8CAD-8A78-05E4-6808-F09DA743586E}"/>
          </ac:spMkLst>
        </pc:spChg>
        <pc:spChg chg="del">
          <ac:chgData name="Tom Schaffner" userId="89378549f90f3a7f" providerId="LiveId" clId="{D6A29E9C-87C1-46EB-B4B4-CF68D3B35F2D}" dt="2024-10-22T18:45:12.914" v="13562" actId="478"/>
          <ac:spMkLst>
            <pc:docMk/>
            <pc:sldMk cId="808802600" sldId="337"/>
            <ac:spMk id="14" creationId="{5CF32FD3-FB75-47D7-B1FB-AA34A2AD6A51}"/>
          </ac:spMkLst>
        </pc:spChg>
        <pc:spChg chg="del">
          <ac:chgData name="Tom Schaffner" userId="89378549f90f3a7f" providerId="LiveId" clId="{D6A29E9C-87C1-46EB-B4B4-CF68D3B35F2D}" dt="2024-10-22T18:45:12.914" v="13562" actId="478"/>
          <ac:spMkLst>
            <pc:docMk/>
            <pc:sldMk cId="808802600" sldId="337"/>
            <ac:spMk id="15" creationId="{679F7BCC-15E3-4F4B-87FB-4CC70AD6ADE3}"/>
          </ac:spMkLst>
        </pc:spChg>
        <pc:spChg chg="add mod">
          <ac:chgData name="Tom Schaffner" userId="89378549f90f3a7f" providerId="LiveId" clId="{D6A29E9C-87C1-46EB-B4B4-CF68D3B35F2D}" dt="2024-10-24T00:26:03.693" v="16893" actId="255"/>
          <ac:spMkLst>
            <pc:docMk/>
            <pc:sldMk cId="808802600" sldId="337"/>
            <ac:spMk id="16" creationId="{6E5619CE-D35B-46F2-29DE-1E91D13F3DA0}"/>
          </ac:spMkLst>
        </pc:spChg>
        <pc:spChg chg="del">
          <ac:chgData name="Tom Schaffner" userId="89378549f90f3a7f" providerId="LiveId" clId="{D6A29E9C-87C1-46EB-B4B4-CF68D3B35F2D}" dt="2024-10-22T18:45:12.914" v="13562" actId="478"/>
          <ac:spMkLst>
            <pc:docMk/>
            <pc:sldMk cId="808802600" sldId="337"/>
            <ac:spMk id="16" creationId="{714BDF73-CB76-4AA1-91A4-1DF21F3A0AC7}"/>
          </ac:spMkLst>
        </pc:spChg>
        <pc:spChg chg="add del mod">
          <ac:chgData name="Tom Schaffner" userId="89378549f90f3a7f" providerId="LiveId" clId="{D6A29E9C-87C1-46EB-B4B4-CF68D3B35F2D}" dt="2024-10-23T23:56:51.428" v="16667" actId="21"/>
          <ac:spMkLst>
            <pc:docMk/>
            <pc:sldMk cId="808802600" sldId="337"/>
            <ac:spMk id="17" creationId="{0A5D72CB-C9A5-C1DE-3EA9-058C68ED86FF}"/>
          </ac:spMkLst>
        </pc:spChg>
        <pc:spChg chg="del">
          <ac:chgData name="Tom Schaffner" userId="89378549f90f3a7f" providerId="LiveId" clId="{D6A29E9C-87C1-46EB-B4B4-CF68D3B35F2D}" dt="2024-10-22T18:45:12.914" v="13562" actId="478"/>
          <ac:spMkLst>
            <pc:docMk/>
            <pc:sldMk cId="808802600" sldId="337"/>
            <ac:spMk id="17" creationId="{B7EE98B2-52E4-4E59-B346-FF147681E4F3}"/>
          </ac:spMkLst>
        </pc:spChg>
        <pc:spChg chg="add mod">
          <ac:chgData name="Tom Schaffner" userId="89378549f90f3a7f" providerId="LiveId" clId="{D6A29E9C-87C1-46EB-B4B4-CF68D3B35F2D}" dt="2024-10-24T00:26:42.486" v="16898" actId="1076"/>
          <ac:spMkLst>
            <pc:docMk/>
            <pc:sldMk cId="808802600" sldId="337"/>
            <ac:spMk id="18" creationId="{77DBC7E2-A874-25B3-1B53-0EAF23E821DC}"/>
          </ac:spMkLst>
        </pc:spChg>
        <pc:spChg chg="add mod">
          <ac:chgData name="Tom Schaffner" userId="89378549f90f3a7f" providerId="LiveId" clId="{D6A29E9C-87C1-46EB-B4B4-CF68D3B35F2D}" dt="2024-10-24T00:27:31.857" v="16904" actId="1037"/>
          <ac:spMkLst>
            <pc:docMk/>
            <pc:sldMk cId="808802600" sldId="337"/>
            <ac:spMk id="19" creationId="{4619DF87-C779-A206-BEAC-4FA0AB0264C4}"/>
          </ac:spMkLst>
        </pc:spChg>
        <pc:spChg chg="add mod">
          <ac:chgData name="Tom Schaffner" userId="89378549f90f3a7f" providerId="LiveId" clId="{D6A29E9C-87C1-46EB-B4B4-CF68D3B35F2D}" dt="2024-10-28T03:22:30.152" v="24613" actId="20577"/>
          <ac:spMkLst>
            <pc:docMk/>
            <pc:sldMk cId="808802600" sldId="337"/>
            <ac:spMk id="20" creationId="{4066F979-53CC-C65B-B4C8-058627B5BC63}"/>
          </ac:spMkLst>
        </pc:spChg>
        <pc:spChg chg="add mod">
          <ac:chgData name="Tom Schaffner" userId="89378549f90f3a7f" providerId="LiveId" clId="{D6A29E9C-87C1-46EB-B4B4-CF68D3B35F2D}" dt="2024-10-24T00:42:11.455" v="17060" actId="1036"/>
          <ac:spMkLst>
            <pc:docMk/>
            <pc:sldMk cId="808802600" sldId="337"/>
            <ac:spMk id="21" creationId="{4ECC9A94-8141-9C4D-C096-1DAC40676550}"/>
          </ac:spMkLst>
        </pc:spChg>
        <pc:spChg chg="add del">
          <ac:chgData name="Tom Schaffner" userId="89378549f90f3a7f" providerId="LiveId" clId="{D6A29E9C-87C1-46EB-B4B4-CF68D3B35F2D}" dt="2024-10-24T00:10:38.297" v="16871" actId="21"/>
          <ac:spMkLst>
            <pc:docMk/>
            <pc:sldMk cId="808802600" sldId="337"/>
            <ac:spMk id="22" creationId="{D2DE7FDB-ADF4-FB13-0CF3-F203C56399BE}"/>
          </ac:spMkLst>
        </pc:spChg>
        <pc:spChg chg="add mod">
          <ac:chgData name="Tom Schaffner" userId="89378549f90f3a7f" providerId="LiveId" clId="{D6A29E9C-87C1-46EB-B4B4-CF68D3B35F2D}" dt="2024-10-24T15:20:46.381" v="19182" actId="20577"/>
          <ac:spMkLst>
            <pc:docMk/>
            <pc:sldMk cId="808802600" sldId="337"/>
            <ac:spMk id="23" creationId="{8006DAB2-C7C3-3A2A-44F4-7C4CCB903ADE}"/>
          </ac:spMkLst>
        </pc:spChg>
        <pc:spChg chg="add mod">
          <ac:chgData name="Tom Schaffner" userId="89378549f90f3a7f" providerId="LiveId" clId="{D6A29E9C-87C1-46EB-B4B4-CF68D3B35F2D}" dt="2024-10-24T15:38:31.358" v="19732" actId="20577"/>
          <ac:spMkLst>
            <pc:docMk/>
            <pc:sldMk cId="808802600" sldId="337"/>
            <ac:spMk id="24" creationId="{3D8C79D6-7CCC-BB9D-0D95-1D3D9317F0F4}"/>
          </ac:spMkLst>
        </pc:spChg>
        <pc:spChg chg="add mod">
          <ac:chgData name="Tom Schaffner" userId="89378549f90f3a7f" providerId="LiveId" clId="{D6A29E9C-87C1-46EB-B4B4-CF68D3B35F2D}" dt="2024-11-06T19:19:36.243" v="34592" actId="20577"/>
          <ac:spMkLst>
            <pc:docMk/>
            <pc:sldMk cId="808802600" sldId="337"/>
            <ac:spMk id="25" creationId="{C0699588-F23A-A524-3490-34D488FE506A}"/>
          </ac:spMkLst>
        </pc:spChg>
        <pc:spChg chg="add mod">
          <ac:chgData name="Tom Schaffner" userId="89378549f90f3a7f" providerId="LiveId" clId="{D6A29E9C-87C1-46EB-B4B4-CF68D3B35F2D}" dt="2024-10-24T00:42:11.455" v="17060" actId="1036"/>
          <ac:spMkLst>
            <pc:docMk/>
            <pc:sldMk cId="808802600" sldId="337"/>
            <ac:spMk id="26" creationId="{5AF3AF53-89A4-4508-94FF-F13A34A0B127}"/>
          </ac:spMkLst>
        </pc:spChg>
        <pc:spChg chg="add mod">
          <ac:chgData name="Tom Schaffner" userId="89378549f90f3a7f" providerId="LiveId" clId="{D6A29E9C-87C1-46EB-B4B4-CF68D3B35F2D}" dt="2024-10-24T15:42:10.841" v="19736" actId="20577"/>
          <ac:spMkLst>
            <pc:docMk/>
            <pc:sldMk cId="808802600" sldId="337"/>
            <ac:spMk id="27" creationId="{F8F0E068-4B4B-BAF6-BA11-5F3AEC04D965}"/>
          </ac:spMkLst>
        </pc:spChg>
        <pc:spChg chg="add mod">
          <ac:chgData name="Tom Schaffner" userId="89378549f90f3a7f" providerId="LiveId" clId="{D6A29E9C-87C1-46EB-B4B4-CF68D3B35F2D}" dt="2024-10-24T00:42:11.455" v="17060" actId="1036"/>
          <ac:spMkLst>
            <pc:docMk/>
            <pc:sldMk cId="808802600" sldId="337"/>
            <ac:spMk id="28" creationId="{8BCE9B31-3D56-DE15-A5A8-3D658E489480}"/>
          </ac:spMkLst>
        </pc:spChg>
        <pc:spChg chg="add mod">
          <ac:chgData name="Tom Schaffner" userId="89378549f90f3a7f" providerId="LiveId" clId="{D6A29E9C-87C1-46EB-B4B4-CF68D3B35F2D}" dt="2024-10-24T15:49:51.012" v="19926" actId="20577"/>
          <ac:spMkLst>
            <pc:docMk/>
            <pc:sldMk cId="808802600" sldId="337"/>
            <ac:spMk id="29" creationId="{1AC378AA-E10F-C69E-149E-E08C2E74F69B}"/>
          </ac:spMkLst>
        </pc:spChg>
        <pc:spChg chg="add mod">
          <ac:chgData name="Tom Schaffner" userId="89378549f90f3a7f" providerId="LiveId" clId="{D6A29E9C-87C1-46EB-B4B4-CF68D3B35F2D}" dt="2024-10-24T00:40:40.486" v="17059" actId="1036"/>
          <ac:spMkLst>
            <pc:docMk/>
            <pc:sldMk cId="808802600" sldId="337"/>
            <ac:spMk id="30" creationId="{D581E180-5DA2-4A96-E791-3B7A015A7249}"/>
          </ac:spMkLst>
        </pc:spChg>
        <pc:spChg chg="add mod">
          <ac:chgData name="Tom Schaffner" userId="89378549f90f3a7f" providerId="LiveId" clId="{D6A29E9C-87C1-46EB-B4B4-CF68D3B35F2D}" dt="2024-10-24T00:42:34.965" v="17102" actId="1038"/>
          <ac:spMkLst>
            <pc:docMk/>
            <pc:sldMk cId="808802600" sldId="337"/>
            <ac:spMk id="31" creationId="{66395C54-8258-F0F8-69BD-6A4F27AD24E6}"/>
          </ac:spMkLst>
        </pc:spChg>
        <pc:spChg chg="add mod">
          <ac:chgData name="Tom Schaffner" userId="89378549f90f3a7f" providerId="LiveId" clId="{D6A29E9C-87C1-46EB-B4B4-CF68D3B35F2D}" dt="2024-10-24T00:42:55.136" v="17184" actId="1038"/>
          <ac:spMkLst>
            <pc:docMk/>
            <pc:sldMk cId="808802600" sldId="337"/>
            <ac:spMk id="32" creationId="{E27BF575-ACDE-ED20-B122-2D0CB7FF6786}"/>
          </ac:spMkLst>
        </pc:spChg>
        <pc:spChg chg="add mod">
          <ac:chgData name="Tom Schaffner" userId="89378549f90f3a7f" providerId="LiveId" clId="{D6A29E9C-87C1-46EB-B4B4-CF68D3B35F2D}" dt="2024-10-24T01:34:23.306" v="17428" actId="14100"/>
          <ac:spMkLst>
            <pc:docMk/>
            <pc:sldMk cId="808802600" sldId="337"/>
            <ac:spMk id="33" creationId="{129617F2-D93A-553B-62A3-EEFEBB9F3521}"/>
          </ac:spMkLst>
        </pc:spChg>
        <pc:spChg chg="add mod">
          <ac:chgData name="Tom Schaffner" userId="89378549f90f3a7f" providerId="LiveId" clId="{D6A29E9C-87C1-46EB-B4B4-CF68D3B35F2D}" dt="2024-10-24T01:38:06.942" v="17455" actId="20577"/>
          <ac:spMkLst>
            <pc:docMk/>
            <pc:sldMk cId="808802600" sldId="337"/>
            <ac:spMk id="34" creationId="{96E6E2AC-4E6C-5375-286E-DF2D77D21802}"/>
          </ac:spMkLst>
        </pc:spChg>
        <pc:spChg chg="add mod">
          <ac:chgData name="Tom Schaffner" userId="89378549f90f3a7f" providerId="LiveId" clId="{D6A29E9C-87C1-46EB-B4B4-CF68D3B35F2D}" dt="2024-11-06T18:53:12.661" v="34289" actId="114"/>
          <ac:spMkLst>
            <pc:docMk/>
            <pc:sldMk cId="808802600" sldId="337"/>
            <ac:spMk id="41" creationId="{D92F73A8-B4BB-12A9-504D-66AD829039FE}"/>
          </ac:spMkLst>
        </pc:spChg>
        <pc:graphicFrameChg chg="add del modGraphic">
          <ac:chgData name="Tom Schaffner" userId="89378549f90f3a7f" providerId="LiveId" clId="{D6A29E9C-87C1-46EB-B4B4-CF68D3B35F2D}" dt="2024-10-23T22:28:55.759" v="16401" actId="1032"/>
          <ac:graphicFrameMkLst>
            <pc:docMk/>
            <pc:sldMk cId="808802600" sldId="337"/>
            <ac:graphicFrameMk id="4" creationId="{851E0A30-1C5F-0101-4E07-CCBE9D4649D8}"/>
          </ac:graphicFrameMkLst>
        </pc:graphicFrameChg>
        <pc:graphicFrameChg chg="add del mod modGraphic">
          <ac:chgData name="Tom Schaffner" userId="89378549f90f3a7f" providerId="LiveId" clId="{D6A29E9C-87C1-46EB-B4B4-CF68D3B35F2D}" dt="2024-10-23T22:31:10.582" v="16405" actId="1032"/>
          <ac:graphicFrameMkLst>
            <pc:docMk/>
            <pc:sldMk cId="808802600" sldId="337"/>
            <ac:graphicFrameMk id="5" creationId="{E6F592C8-DF8F-0233-4477-B69B9BBE44A4}"/>
          </ac:graphicFrameMkLst>
        </pc:graphicFrameChg>
        <pc:graphicFrameChg chg="add del mod modGraphic">
          <ac:chgData name="Tom Schaffner" userId="89378549f90f3a7f" providerId="LiveId" clId="{D6A29E9C-87C1-46EB-B4B4-CF68D3B35F2D}" dt="2024-10-23T22:34:31.655" v="16420" actId="21"/>
          <ac:graphicFrameMkLst>
            <pc:docMk/>
            <pc:sldMk cId="808802600" sldId="337"/>
            <ac:graphicFrameMk id="6" creationId="{8E30EFA1-EE54-8579-4150-02F98C3F931A}"/>
          </ac:graphicFrameMkLst>
        </pc:graphicFrameChg>
        <pc:graphicFrameChg chg="add del mod modGraphic">
          <ac:chgData name="Tom Schaffner" userId="89378549f90f3a7f" providerId="LiveId" clId="{D6A29E9C-87C1-46EB-B4B4-CF68D3B35F2D}" dt="2024-10-23T23:47:35.382" v="16545" actId="21"/>
          <ac:graphicFrameMkLst>
            <pc:docMk/>
            <pc:sldMk cId="808802600" sldId="337"/>
            <ac:graphicFrameMk id="11" creationId="{6046B35B-606A-3AD6-B624-4031114DB22C}"/>
          </ac:graphicFrameMkLst>
        </pc:graphicFrameChg>
        <pc:graphicFrameChg chg="add del mod modGraphic">
          <ac:chgData name="Tom Schaffner" userId="89378549f90f3a7f" providerId="LiveId" clId="{D6A29E9C-87C1-46EB-B4B4-CF68D3B35F2D}" dt="2024-10-23T23:55:46.378" v="16660" actId="21"/>
          <ac:graphicFrameMkLst>
            <pc:docMk/>
            <pc:sldMk cId="808802600" sldId="337"/>
            <ac:graphicFrameMk id="15" creationId="{B00EEABE-4FF7-B659-88B7-5FB01F8F70CD}"/>
          </ac:graphicFrameMkLst>
        </pc:graphicFrameChg>
        <pc:picChg chg="del">
          <ac:chgData name="Tom Schaffner" userId="89378549f90f3a7f" providerId="LiveId" clId="{D6A29E9C-87C1-46EB-B4B4-CF68D3B35F2D}" dt="2024-10-22T18:45:12.914" v="13562" actId="478"/>
          <ac:picMkLst>
            <pc:docMk/>
            <pc:sldMk cId="808802600" sldId="337"/>
            <ac:picMk id="4" creationId="{5182BFA0-97DA-4873-86C0-E17CC9E33C73}"/>
          </ac:picMkLst>
        </pc:picChg>
        <pc:picChg chg="del">
          <ac:chgData name="Tom Schaffner" userId="89378549f90f3a7f" providerId="LiveId" clId="{D6A29E9C-87C1-46EB-B4B4-CF68D3B35F2D}" dt="2024-10-22T18:45:12.914" v="13562" actId="478"/>
          <ac:picMkLst>
            <pc:docMk/>
            <pc:sldMk cId="808802600" sldId="337"/>
            <ac:picMk id="5" creationId="{B98D3AF3-0650-4FFC-8347-B66675C75A83}"/>
          </ac:picMkLst>
        </pc:picChg>
        <pc:picChg chg="del">
          <ac:chgData name="Tom Schaffner" userId="89378549f90f3a7f" providerId="LiveId" clId="{D6A29E9C-87C1-46EB-B4B4-CF68D3B35F2D}" dt="2024-10-22T18:45:12.914" v="13562" actId="478"/>
          <ac:picMkLst>
            <pc:docMk/>
            <pc:sldMk cId="808802600" sldId="337"/>
            <ac:picMk id="6" creationId="{366DBACE-6729-4BC5-95A5-21AE1EF1505E}"/>
          </ac:picMkLst>
        </pc:picChg>
        <pc:picChg chg="del">
          <ac:chgData name="Tom Schaffner" userId="89378549f90f3a7f" providerId="LiveId" clId="{D6A29E9C-87C1-46EB-B4B4-CF68D3B35F2D}" dt="2024-10-22T18:45:12.914" v="13562" actId="478"/>
          <ac:picMkLst>
            <pc:docMk/>
            <pc:sldMk cId="808802600" sldId="337"/>
            <ac:picMk id="8" creationId="{A0FDE263-FAFD-4DDF-A934-1BEC8520E235}"/>
          </ac:picMkLst>
        </pc:picChg>
        <pc:picChg chg="add mod modCrop">
          <ac:chgData name="Tom Schaffner" userId="89378549f90f3a7f" providerId="LiveId" clId="{D6A29E9C-87C1-46EB-B4B4-CF68D3B35F2D}" dt="2024-10-24T01:38:40.850" v="17458" actId="1076"/>
          <ac:picMkLst>
            <pc:docMk/>
            <pc:sldMk cId="808802600" sldId="337"/>
            <ac:picMk id="36" creationId="{C26298B3-5B4A-7C82-EE33-56E237D5FD45}"/>
          </ac:picMkLst>
        </pc:picChg>
        <pc:picChg chg="add mod">
          <ac:chgData name="Tom Schaffner" userId="89378549f90f3a7f" providerId="LiveId" clId="{D6A29E9C-87C1-46EB-B4B4-CF68D3B35F2D}" dt="2024-10-24T01:39:04.074" v="17460" actId="14100"/>
          <ac:picMkLst>
            <pc:docMk/>
            <pc:sldMk cId="808802600" sldId="337"/>
            <ac:picMk id="38" creationId="{0CC1929C-8CC3-8DB6-ED2B-BE9ADCB441C6}"/>
          </ac:picMkLst>
        </pc:picChg>
        <pc:picChg chg="add mod">
          <ac:chgData name="Tom Schaffner" userId="89378549f90f3a7f" providerId="LiveId" clId="{D6A29E9C-87C1-46EB-B4B4-CF68D3B35F2D}" dt="2024-10-24T01:39:16.055" v="17461" actId="1076"/>
          <ac:picMkLst>
            <pc:docMk/>
            <pc:sldMk cId="808802600" sldId="337"/>
            <ac:picMk id="40" creationId="{E8C50002-1702-57A2-3909-41C85C9A8226}"/>
          </ac:picMkLst>
        </pc:picChg>
      </pc:sldChg>
      <pc:sldChg chg="addSp modSp add mod">
        <pc:chgData name="Tom Schaffner" userId="89378549f90f3a7f" providerId="LiveId" clId="{D6A29E9C-87C1-46EB-B4B4-CF68D3B35F2D}" dt="2024-11-06T18:57:39.988" v="34338" actId="14100"/>
        <pc:sldMkLst>
          <pc:docMk/>
          <pc:sldMk cId="178671462" sldId="338"/>
        </pc:sldMkLst>
        <pc:spChg chg="add mod">
          <ac:chgData name="Tom Schaffner" userId="89378549f90f3a7f" providerId="LiveId" clId="{D6A29E9C-87C1-46EB-B4B4-CF68D3B35F2D}" dt="2024-11-01T01:25:47.378" v="26724" actId="1037"/>
          <ac:spMkLst>
            <pc:docMk/>
            <pc:sldMk cId="178671462" sldId="338"/>
            <ac:spMk id="3" creationId="{F6215CF9-60A3-40EA-6DEA-9ECD48C9F267}"/>
          </ac:spMkLst>
        </pc:spChg>
        <pc:spChg chg="mod">
          <ac:chgData name="Tom Schaffner" userId="89378549f90f3a7f" providerId="LiveId" clId="{D6A29E9C-87C1-46EB-B4B4-CF68D3B35F2D}" dt="2024-11-06T18:57:39.988" v="34338" actId="14100"/>
          <ac:spMkLst>
            <pc:docMk/>
            <pc:sldMk cId="178671462" sldId="338"/>
            <ac:spMk id="4" creationId="{CF73ED7A-0582-4233-842C-5DA2264931E9}"/>
          </ac:spMkLst>
        </pc:spChg>
        <pc:spChg chg="mod">
          <ac:chgData name="Tom Schaffner" userId="89378549f90f3a7f" providerId="LiveId" clId="{D6A29E9C-87C1-46EB-B4B4-CF68D3B35F2D}" dt="2024-10-22T18:52:40.226" v="13805" actId="207"/>
          <ac:spMkLst>
            <pc:docMk/>
            <pc:sldMk cId="178671462" sldId="338"/>
            <ac:spMk id="11" creationId="{6EA0964E-CB82-4225-820B-E0A789A9673A}"/>
          </ac:spMkLst>
        </pc:spChg>
        <pc:spChg chg="mod">
          <ac:chgData name="Tom Schaffner" userId="89378549f90f3a7f" providerId="LiveId" clId="{D6A29E9C-87C1-46EB-B4B4-CF68D3B35F2D}" dt="2024-10-22T18:52:46.810" v="13806" actId="207"/>
          <ac:spMkLst>
            <pc:docMk/>
            <pc:sldMk cId="178671462" sldId="338"/>
            <ac:spMk id="13" creationId="{3A6B140B-6F98-4C9A-849A-23B2644562C8}"/>
          </ac:spMkLst>
        </pc:spChg>
        <pc:picChg chg="mod">
          <ac:chgData name="Tom Schaffner" userId="89378549f90f3a7f" providerId="LiveId" clId="{D6A29E9C-87C1-46EB-B4B4-CF68D3B35F2D}" dt="2024-11-06T18:56:11.380" v="34309" actId="1076"/>
          <ac:picMkLst>
            <pc:docMk/>
            <pc:sldMk cId="178671462" sldId="338"/>
            <ac:picMk id="7" creationId="{8883C9FF-E097-4880-8771-8C7477493D6C}"/>
          </ac:picMkLst>
        </pc:picChg>
      </pc:sldChg>
      <pc:sldChg chg="addSp delSp modSp add del mod setBg">
        <pc:chgData name="Tom Schaffner" userId="89378549f90f3a7f" providerId="LiveId" clId="{D6A29E9C-87C1-46EB-B4B4-CF68D3B35F2D}" dt="2024-10-23T00:02:41.368" v="15055" actId="2696"/>
        <pc:sldMkLst>
          <pc:docMk/>
          <pc:sldMk cId="404900433" sldId="339"/>
        </pc:sldMkLst>
        <pc:spChg chg="add mod">
          <ac:chgData name="Tom Schaffner" userId="89378549f90f3a7f" providerId="LiveId" clId="{D6A29E9C-87C1-46EB-B4B4-CF68D3B35F2D}" dt="2024-10-22T20:54:09.727" v="14561" actId="692"/>
          <ac:spMkLst>
            <pc:docMk/>
            <pc:sldMk cId="404900433" sldId="339"/>
            <ac:spMk id="2" creationId="{2E143C29-D298-A742-E7C9-8DFC13EBBFF7}"/>
          </ac:spMkLst>
        </pc:spChg>
        <pc:spChg chg="del mod">
          <ac:chgData name="Tom Schaffner" userId="89378549f90f3a7f" providerId="LiveId" clId="{D6A29E9C-87C1-46EB-B4B4-CF68D3B35F2D}" dt="2024-10-22T20:46:49.480" v="14247" actId="21"/>
          <ac:spMkLst>
            <pc:docMk/>
            <pc:sldMk cId="404900433" sldId="339"/>
            <ac:spMk id="3" creationId="{DBB701BA-59BF-58B4-93DB-62345A79BA37}"/>
          </ac:spMkLst>
        </pc:spChg>
        <pc:spChg chg="add mod">
          <ac:chgData name="Tom Schaffner" userId="89378549f90f3a7f" providerId="LiveId" clId="{D6A29E9C-87C1-46EB-B4B4-CF68D3B35F2D}" dt="2024-10-22T20:53:46.600" v="14559" actId="1076"/>
          <ac:spMkLst>
            <pc:docMk/>
            <pc:sldMk cId="404900433" sldId="339"/>
            <ac:spMk id="4" creationId="{B3E10D53-3194-043B-53BF-566D96F34FDD}"/>
          </ac:spMkLst>
        </pc:spChg>
        <pc:spChg chg="add mod">
          <ac:chgData name="Tom Schaffner" userId="89378549f90f3a7f" providerId="LiveId" clId="{D6A29E9C-87C1-46EB-B4B4-CF68D3B35F2D}" dt="2024-10-22T21:03:39.089" v="15020" actId="20577"/>
          <ac:spMkLst>
            <pc:docMk/>
            <pc:sldMk cId="404900433" sldId="339"/>
            <ac:spMk id="5" creationId="{08FA54C6-4D8B-05F7-7E50-21F44E80C027}"/>
          </ac:spMkLst>
        </pc:spChg>
        <pc:spChg chg="del">
          <ac:chgData name="Tom Schaffner" userId="89378549f90f3a7f" providerId="LiveId" clId="{D6A29E9C-87C1-46EB-B4B4-CF68D3B35F2D}" dt="2024-10-22T20:42:52.485" v="14191" actId="21"/>
          <ac:spMkLst>
            <pc:docMk/>
            <pc:sldMk cId="404900433" sldId="339"/>
            <ac:spMk id="12" creationId="{E7B5F8BC-68B6-6C3A-5ADD-C9BAAFFF39A2}"/>
          </ac:spMkLst>
        </pc:spChg>
        <pc:picChg chg="mod modCrop">
          <ac:chgData name="Tom Schaffner" userId="89378549f90f3a7f" providerId="LiveId" clId="{D6A29E9C-87C1-46EB-B4B4-CF68D3B35F2D}" dt="2024-10-22T20:52:29.061" v="14553" actId="14861"/>
          <ac:picMkLst>
            <pc:docMk/>
            <pc:sldMk cId="404900433" sldId="339"/>
            <ac:picMk id="10" creationId="{58B25C0C-C6E0-6685-823C-94CFE9FCA474}"/>
          </ac:picMkLst>
        </pc:picChg>
      </pc:sldChg>
      <pc:sldChg chg="modSp add mod">
        <pc:chgData name="Tom Schaffner" userId="89378549f90f3a7f" providerId="LiveId" clId="{D6A29E9C-87C1-46EB-B4B4-CF68D3B35F2D}" dt="2024-11-24T16:05:13.896" v="35201" actId="20577"/>
        <pc:sldMkLst>
          <pc:docMk/>
          <pc:sldMk cId="3043520368" sldId="340"/>
        </pc:sldMkLst>
        <pc:spChg chg="mod">
          <ac:chgData name="Tom Schaffner" userId="89378549f90f3a7f" providerId="LiveId" clId="{D6A29E9C-87C1-46EB-B4B4-CF68D3B35F2D}" dt="2024-10-23T00:01:49.473" v="15054" actId="207"/>
          <ac:spMkLst>
            <pc:docMk/>
            <pc:sldMk cId="3043520368" sldId="340"/>
            <ac:spMk id="2" creationId="{2E143C29-D298-A742-E7C9-8DFC13EBBFF7}"/>
          </ac:spMkLst>
        </pc:spChg>
        <pc:spChg chg="mod">
          <ac:chgData name="Tom Schaffner" userId="89378549f90f3a7f" providerId="LiveId" clId="{D6A29E9C-87C1-46EB-B4B4-CF68D3B35F2D}" dt="2024-11-24T16:05:13.896" v="35201" actId="20577"/>
          <ac:spMkLst>
            <pc:docMk/>
            <pc:sldMk cId="3043520368" sldId="340"/>
            <ac:spMk id="5" creationId="{08FA54C6-4D8B-05F7-7E50-21F44E80C027}"/>
          </ac:spMkLst>
        </pc:spChg>
      </pc:sldChg>
      <pc:sldChg chg="modSp add mod ord">
        <pc:chgData name="Tom Schaffner" userId="89378549f90f3a7f" providerId="LiveId" clId="{D6A29E9C-87C1-46EB-B4B4-CF68D3B35F2D}" dt="2024-10-24T17:49:55.196" v="21326" actId="20577"/>
        <pc:sldMkLst>
          <pc:docMk/>
          <pc:sldMk cId="3332792439" sldId="341"/>
        </pc:sldMkLst>
        <pc:spChg chg="mod">
          <ac:chgData name="Tom Schaffner" userId="89378549f90f3a7f" providerId="LiveId" clId="{D6A29E9C-87C1-46EB-B4B4-CF68D3B35F2D}" dt="2024-10-23T00:25:50.889" v="15142" actId="20577"/>
          <ac:spMkLst>
            <pc:docMk/>
            <pc:sldMk cId="3332792439" sldId="341"/>
            <ac:spMk id="4" creationId="{B3E10D53-3194-043B-53BF-566D96F34FDD}"/>
          </ac:spMkLst>
        </pc:spChg>
        <pc:spChg chg="mod">
          <ac:chgData name="Tom Schaffner" userId="89378549f90f3a7f" providerId="LiveId" clId="{D6A29E9C-87C1-46EB-B4B4-CF68D3B35F2D}" dt="2024-10-24T17:49:55.196" v="21326" actId="20577"/>
          <ac:spMkLst>
            <pc:docMk/>
            <pc:sldMk cId="3332792439" sldId="341"/>
            <ac:spMk id="5" creationId="{08FA54C6-4D8B-05F7-7E50-21F44E80C027}"/>
          </ac:spMkLst>
        </pc:spChg>
      </pc:sldChg>
      <pc:sldChg chg="modSp add mod ord">
        <pc:chgData name="Tom Schaffner" userId="89378549f90f3a7f" providerId="LiveId" clId="{D6A29E9C-87C1-46EB-B4B4-CF68D3B35F2D}" dt="2024-10-23T01:05:57.937" v="15884" actId="20577"/>
        <pc:sldMkLst>
          <pc:docMk/>
          <pc:sldMk cId="2047379438" sldId="342"/>
        </pc:sldMkLst>
        <pc:spChg chg="mod">
          <ac:chgData name="Tom Schaffner" userId="89378549f90f3a7f" providerId="LiveId" clId="{D6A29E9C-87C1-46EB-B4B4-CF68D3B35F2D}" dt="2024-10-23T00:52:17.942" v="15634" actId="20577"/>
          <ac:spMkLst>
            <pc:docMk/>
            <pc:sldMk cId="2047379438" sldId="342"/>
            <ac:spMk id="4" creationId="{B3E10D53-3194-043B-53BF-566D96F34FDD}"/>
          </ac:spMkLst>
        </pc:spChg>
        <pc:spChg chg="mod">
          <ac:chgData name="Tom Schaffner" userId="89378549f90f3a7f" providerId="LiveId" clId="{D6A29E9C-87C1-46EB-B4B4-CF68D3B35F2D}" dt="2024-10-23T01:05:57.937" v="15884" actId="20577"/>
          <ac:spMkLst>
            <pc:docMk/>
            <pc:sldMk cId="2047379438" sldId="342"/>
            <ac:spMk id="5" creationId="{08FA54C6-4D8B-05F7-7E50-21F44E80C027}"/>
          </ac:spMkLst>
        </pc:spChg>
      </pc:sldChg>
      <pc:sldChg chg="modSp add mod ord">
        <pc:chgData name="Tom Schaffner" userId="89378549f90f3a7f" providerId="LiveId" clId="{D6A29E9C-87C1-46EB-B4B4-CF68D3B35F2D}" dt="2024-11-04T21:51:52.195" v="29830" actId="20577"/>
        <pc:sldMkLst>
          <pc:docMk/>
          <pc:sldMk cId="1318721762" sldId="343"/>
        </pc:sldMkLst>
        <pc:spChg chg="mod">
          <ac:chgData name="Tom Schaffner" userId="89378549f90f3a7f" providerId="LiveId" clId="{D6A29E9C-87C1-46EB-B4B4-CF68D3B35F2D}" dt="2024-10-23T01:09:49.940" v="15940" actId="20577"/>
          <ac:spMkLst>
            <pc:docMk/>
            <pc:sldMk cId="1318721762" sldId="343"/>
            <ac:spMk id="2" creationId="{2E143C29-D298-A742-E7C9-8DFC13EBBFF7}"/>
          </ac:spMkLst>
        </pc:spChg>
        <pc:spChg chg="mod">
          <ac:chgData name="Tom Schaffner" userId="89378549f90f3a7f" providerId="LiveId" clId="{D6A29E9C-87C1-46EB-B4B4-CF68D3B35F2D}" dt="2024-10-23T01:08:21.243" v="15898" actId="20577"/>
          <ac:spMkLst>
            <pc:docMk/>
            <pc:sldMk cId="1318721762" sldId="343"/>
            <ac:spMk id="4" creationId="{B3E10D53-3194-043B-53BF-566D96F34FDD}"/>
          </ac:spMkLst>
        </pc:spChg>
        <pc:spChg chg="mod">
          <ac:chgData name="Tom Schaffner" userId="89378549f90f3a7f" providerId="LiveId" clId="{D6A29E9C-87C1-46EB-B4B4-CF68D3B35F2D}" dt="2024-11-04T21:51:52.195" v="29830" actId="20577"/>
          <ac:spMkLst>
            <pc:docMk/>
            <pc:sldMk cId="1318721762" sldId="343"/>
            <ac:spMk id="5" creationId="{08FA54C6-4D8B-05F7-7E50-21F44E80C027}"/>
          </ac:spMkLst>
        </pc:spChg>
      </pc:sldChg>
      <pc:sldChg chg="addSp delSp modSp add del mod ord addAnim delAnim">
        <pc:chgData name="Tom Schaffner" userId="89378549f90f3a7f" providerId="LiveId" clId="{D6A29E9C-87C1-46EB-B4B4-CF68D3B35F2D}" dt="2024-11-03T03:47:39.681" v="28546" actId="2696"/>
        <pc:sldMkLst>
          <pc:docMk/>
          <pc:sldMk cId="931490859" sldId="344"/>
        </pc:sldMkLst>
        <pc:spChg chg="mod">
          <ac:chgData name="Tom Schaffner" userId="89378549f90f3a7f" providerId="LiveId" clId="{D6A29E9C-87C1-46EB-B4B4-CF68D3B35F2D}" dt="2024-11-02T00:05:49.720" v="27396" actId="20577"/>
          <ac:spMkLst>
            <pc:docMk/>
            <pc:sldMk cId="931490859" sldId="344"/>
            <ac:spMk id="2" creationId="{3A1B7DF2-AACA-4EB7-8C6F-7DDCA44AB0FC}"/>
          </ac:spMkLst>
        </pc:spChg>
        <pc:spChg chg="add del mod">
          <ac:chgData name="Tom Schaffner" userId="89378549f90f3a7f" providerId="LiveId" clId="{D6A29E9C-87C1-46EB-B4B4-CF68D3B35F2D}" dt="2024-11-01T01:30:52.190" v="26796" actId="21"/>
          <ac:spMkLst>
            <pc:docMk/>
            <pc:sldMk cId="931490859" sldId="344"/>
            <ac:spMk id="3" creationId="{08ACE2A8-15E3-6477-DDAD-F3E41965D6C4}"/>
          </ac:spMkLst>
        </pc:spChg>
        <pc:spChg chg="add del mod">
          <ac:chgData name="Tom Schaffner" userId="89378549f90f3a7f" providerId="LiveId" clId="{D6A29E9C-87C1-46EB-B4B4-CF68D3B35F2D}" dt="2024-11-03T03:05:38.521" v="28461" actId="478"/>
          <ac:spMkLst>
            <pc:docMk/>
            <pc:sldMk cId="931490859" sldId="344"/>
            <ac:spMk id="3" creationId="{F2D23FBB-5AA1-0AAE-78B2-65526C719AA3}"/>
          </ac:spMkLst>
        </pc:spChg>
        <pc:spChg chg="add del mod">
          <ac:chgData name="Tom Schaffner" userId="89378549f90f3a7f" providerId="LiveId" clId="{D6A29E9C-87C1-46EB-B4B4-CF68D3B35F2D}" dt="2024-11-03T03:05:38.521" v="28461" actId="478"/>
          <ac:spMkLst>
            <pc:docMk/>
            <pc:sldMk cId="931490859" sldId="344"/>
            <ac:spMk id="9" creationId="{6375359D-B491-64EF-295C-CEA0ECA9EA9B}"/>
          </ac:spMkLst>
        </pc:spChg>
        <pc:spChg chg="add del mod">
          <ac:chgData name="Tom Schaffner" userId="89378549f90f3a7f" providerId="LiveId" clId="{D6A29E9C-87C1-46EB-B4B4-CF68D3B35F2D}" dt="2024-11-03T03:05:38.521" v="28461" actId="478"/>
          <ac:spMkLst>
            <pc:docMk/>
            <pc:sldMk cId="931490859" sldId="344"/>
            <ac:spMk id="10" creationId="{524B9FAD-1C0F-8C0E-C48B-C21879EFB8F4}"/>
          </ac:spMkLst>
        </pc:spChg>
        <pc:spChg chg="add del mod">
          <ac:chgData name="Tom Schaffner" userId="89378549f90f3a7f" providerId="LiveId" clId="{D6A29E9C-87C1-46EB-B4B4-CF68D3B35F2D}" dt="2024-11-03T03:05:38.521" v="28461" actId="478"/>
          <ac:spMkLst>
            <pc:docMk/>
            <pc:sldMk cId="931490859" sldId="344"/>
            <ac:spMk id="11" creationId="{4D0F28CF-EA35-4544-0521-D737A623CF07}"/>
          </ac:spMkLst>
        </pc:spChg>
        <pc:spChg chg="add del mod ord">
          <ac:chgData name="Tom Schaffner" userId="89378549f90f3a7f" providerId="LiveId" clId="{D6A29E9C-87C1-46EB-B4B4-CF68D3B35F2D}" dt="2024-11-03T03:05:38.521" v="28461" actId="478"/>
          <ac:spMkLst>
            <pc:docMk/>
            <pc:sldMk cId="931490859" sldId="344"/>
            <ac:spMk id="12" creationId="{DE4D2A23-9E9F-685C-D263-4E40D4B38FC4}"/>
          </ac:spMkLst>
        </pc:spChg>
        <pc:spChg chg="add del mod">
          <ac:chgData name="Tom Schaffner" userId="89378549f90f3a7f" providerId="LiveId" clId="{D6A29E9C-87C1-46EB-B4B4-CF68D3B35F2D}" dt="2024-11-03T03:05:38.521" v="28461" actId="478"/>
          <ac:spMkLst>
            <pc:docMk/>
            <pc:sldMk cId="931490859" sldId="344"/>
            <ac:spMk id="13" creationId="{B98D2DE8-C649-4B03-BFEA-EE1DEFCFCFA1}"/>
          </ac:spMkLst>
        </pc:spChg>
        <pc:spChg chg="add del mod">
          <ac:chgData name="Tom Schaffner" userId="89378549f90f3a7f" providerId="LiveId" clId="{D6A29E9C-87C1-46EB-B4B4-CF68D3B35F2D}" dt="2024-11-03T03:05:38.521" v="28461" actId="478"/>
          <ac:spMkLst>
            <pc:docMk/>
            <pc:sldMk cId="931490859" sldId="344"/>
            <ac:spMk id="14" creationId="{E4FA0A84-4306-B2AC-828F-259315F8613A}"/>
          </ac:spMkLst>
        </pc:spChg>
        <pc:spChg chg="add del mod ord">
          <ac:chgData name="Tom Schaffner" userId="89378549f90f3a7f" providerId="LiveId" clId="{D6A29E9C-87C1-46EB-B4B4-CF68D3B35F2D}" dt="2024-11-03T03:05:38.521" v="28461" actId="478"/>
          <ac:spMkLst>
            <pc:docMk/>
            <pc:sldMk cId="931490859" sldId="344"/>
            <ac:spMk id="15" creationId="{12353DE1-6F52-F3B8-C3C1-D17298C6CA8E}"/>
          </ac:spMkLst>
        </pc:spChg>
        <pc:spChg chg="add del mod ord">
          <ac:chgData name="Tom Schaffner" userId="89378549f90f3a7f" providerId="LiveId" clId="{D6A29E9C-87C1-46EB-B4B4-CF68D3B35F2D}" dt="2024-11-03T03:05:38.521" v="28461" actId="478"/>
          <ac:spMkLst>
            <pc:docMk/>
            <pc:sldMk cId="931490859" sldId="344"/>
            <ac:spMk id="16" creationId="{A870D222-FDA0-4BA4-41A2-C3F76637F2B7}"/>
          </ac:spMkLst>
        </pc:spChg>
        <pc:spChg chg="add del mod ord">
          <ac:chgData name="Tom Schaffner" userId="89378549f90f3a7f" providerId="LiveId" clId="{D6A29E9C-87C1-46EB-B4B4-CF68D3B35F2D}" dt="2024-11-03T03:05:38.521" v="28461" actId="478"/>
          <ac:spMkLst>
            <pc:docMk/>
            <pc:sldMk cId="931490859" sldId="344"/>
            <ac:spMk id="17" creationId="{EDB10DF1-24ED-D8A4-9853-1327512A4749}"/>
          </ac:spMkLst>
        </pc:spChg>
        <pc:spChg chg="add del mod ord">
          <ac:chgData name="Tom Schaffner" userId="89378549f90f3a7f" providerId="LiveId" clId="{D6A29E9C-87C1-46EB-B4B4-CF68D3B35F2D}" dt="2024-11-03T03:05:38.521" v="28461" actId="478"/>
          <ac:spMkLst>
            <pc:docMk/>
            <pc:sldMk cId="931490859" sldId="344"/>
            <ac:spMk id="18" creationId="{5333CB8A-81AD-35D6-2B97-7BBDC3C07ED3}"/>
          </ac:spMkLst>
        </pc:spChg>
        <pc:spChg chg="add del mod ord">
          <ac:chgData name="Tom Schaffner" userId="89378549f90f3a7f" providerId="LiveId" clId="{D6A29E9C-87C1-46EB-B4B4-CF68D3B35F2D}" dt="2024-11-03T03:05:38.521" v="28461" actId="478"/>
          <ac:spMkLst>
            <pc:docMk/>
            <pc:sldMk cId="931490859" sldId="344"/>
            <ac:spMk id="19" creationId="{93480B1F-A3A3-932A-FC43-1B3E82BB6B36}"/>
          </ac:spMkLst>
        </pc:spChg>
        <pc:spChg chg="add del mod ord">
          <ac:chgData name="Tom Schaffner" userId="89378549f90f3a7f" providerId="LiveId" clId="{D6A29E9C-87C1-46EB-B4B4-CF68D3B35F2D}" dt="2024-11-03T03:05:38.521" v="28461" actId="478"/>
          <ac:spMkLst>
            <pc:docMk/>
            <pc:sldMk cId="931490859" sldId="344"/>
            <ac:spMk id="20" creationId="{8AFC6EA7-5D8D-3AFB-6B7F-AC4D50FB722C}"/>
          </ac:spMkLst>
        </pc:spChg>
        <pc:spChg chg="del mod">
          <ac:chgData name="Tom Schaffner" userId="89378549f90f3a7f" providerId="LiveId" clId="{D6A29E9C-87C1-46EB-B4B4-CF68D3B35F2D}" dt="2024-11-03T03:05:38.521" v="28461" actId="478"/>
          <ac:spMkLst>
            <pc:docMk/>
            <pc:sldMk cId="931490859" sldId="344"/>
            <ac:spMk id="30" creationId="{D77EAC6A-C05C-4098-BF82-D30A4145887D}"/>
          </ac:spMkLst>
        </pc:spChg>
        <pc:spChg chg="add del">
          <ac:chgData name="Tom Schaffner" userId="89378549f90f3a7f" providerId="LiveId" clId="{D6A29E9C-87C1-46EB-B4B4-CF68D3B35F2D}" dt="2024-11-01T01:32:31.569" v="26802" actId="26606"/>
          <ac:spMkLst>
            <pc:docMk/>
            <pc:sldMk cId="931490859" sldId="344"/>
            <ac:spMk id="44" creationId="{F7EDEA10-087E-4352-A848-7D9888DC6745}"/>
          </ac:spMkLst>
        </pc:spChg>
        <pc:spChg chg="add del">
          <ac:chgData name="Tom Schaffner" userId="89378549f90f3a7f" providerId="LiveId" clId="{D6A29E9C-87C1-46EB-B4B4-CF68D3B35F2D}" dt="2024-11-01T01:32:31.569" v="26802" actId="26606"/>
          <ac:spMkLst>
            <pc:docMk/>
            <pc:sldMk cId="931490859" sldId="344"/>
            <ac:spMk id="46" creationId="{605D77EC-B84E-48F8-9EC4-93E851C0FA25}"/>
          </ac:spMkLst>
        </pc:spChg>
        <pc:spChg chg="add del">
          <ac:chgData name="Tom Schaffner" userId="89378549f90f3a7f" providerId="LiveId" clId="{D6A29E9C-87C1-46EB-B4B4-CF68D3B35F2D}" dt="2024-11-01T01:32:35.133" v="26804" actId="26606"/>
          <ac:spMkLst>
            <pc:docMk/>
            <pc:sldMk cId="931490859" sldId="344"/>
            <ac:spMk id="48" creationId="{0FE50278-E2EC-42B2-A1F1-921DD39901C4}"/>
          </ac:spMkLst>
        </pc:spChg>
        <pc:spChg chg="add del">
          <ac:chgData name="Tom Schaffner" userId="89378549f90f3a7f" providerId="LiveId" clId="{D6A29E9C-87C1-46EB-B4B4-CF68D3B35F2D}" dt="2024-11-01T01:32:35.133" v="26804" actId="26606"/>
          <ac:spMkLst>
            <pc:docMk/>
            <pc:sldMk cId="931490859" sldId="344"/>
            <ac:spMk id="49" creationId="{9CB95732-565A-4D2C-A3AB-CC460C0D3826}"/>
          </ac:spMkLst>
        </pc:spChg>
        <pc:spChg chg="add del">
          <ac:chgData name="Tom Schaffner" userId="89378549f90f3a7f" providerId="LiveId" clId="{D6A29E9C-87C1-46EB-B4B4-CF68D3B35F2D}" dt="2024-11-01T01:32:35.133" v="26804" actId="26606"/>
          <ac:spMkLst>
            <pc:docMk/>
            <pc:sldMk cId="931490859" sldId="344"/>
            <ac:spMk id="50" creationId="{1236153F-0DB4-40DD-87C6-B40C1B7E282C}"/>
          </ac:spMkLst>
        </pc:spChg>
        <pc:spChg chg="add del">
          <ac:chgData name="Tom Schaffner" userId="89378549f90f3a7f" providerId="LiveId" clId="{D6A29E9C-87C1-46EB-B4B4-CF68D3B35F2D}" dt="2024-11-01T01:32:35.133" v="26804" actId="26606"/>
          <ac:spMkLst>
            <pc:docMk/>
            <pc:sldMk cId="931490859" sldId="344"/>
            <ac:spMk id="51" creationId="{E19B653C-798C-4333-8452-3DF3AE3C1D11}"/>
          </ac:spMkLst>
        </pc:spChg>
        <pc:spChg chg="add del">
          <ac:chgData name="Tom Schaffner" userId="89378549f90f3a7f" providerId="LiveId" clId="{D6A29E9C-87C1-46EB-B4B4-CF68D3B35F2D}" dt="2024-11-01T01:32:53.516" v="26816" actId="26606"/>
          <ac:spMkLst>
            <pc:docMk/>
            <pc:sldMk cId="931490859" sldId="344"/>
            <ac:spMk id="54" creationId="{E5F002A4-1B0E-473E-AD7B-8346FB83B434}"/>
          </ac:spMkLst>
        </pc:spChg>
        <pc:spChg chg="add del">
          <ac:chgData name="Tom Schaffner" userId="89378549f90f3a7f" providerId="LiveId" clId="{D6A29E9C-87C1-46EB-B4B4-CF68D3B35F2D}" dt="2024-11-01T01:32:53.516" v="26816" actId="26606"/>
          <ac:spMkLst>
            <pc:docMk/>
            <pc:sldMk cId="931490859" sldId="344"/>
            <ac:spMk id="56" creationId="{13AF7514-9DD7-4ADB-84DF-5D8B61E735FE}"/>
          </ac:spMkLst>
        </pc:spChg>
        <pc:spChg chg="add del">
          <ac:chgData name="Tom Schaffner" userId="89378549f90f3a7f" providerId="LiveId" clId="{D6A29E9C-87C1-46EB-B4B4-CF68D3B35F2D}" dt="2024-11-01T01:32:38.735" v="26807" actId="26606"/>
          <ac:spMkLst>
            <pc:docMk/>
            <pc:sldMk cId="931490859" sldId="344"/>
            <ac:spMk id="57" creationId="{AC8EEB0F-BA72-49AC-956F-331B60FDE79E}"/>
          </ac:spMkLst>
        </pc:spChg>
        <pc:spChg chg="add del">
          <ac:chgData name="Tom Schaffner" userId="89378549f90f3a7f" providerId="LiveId" clId="{D6A29E9C-87C1-46EB-B4B4-CF68D3B35F2D}" dt="2024-11-01T01:32:46.846" v="26810" actId="26606"/>
          <ac:spMkLst>
            <pc:docMk/>
            <pc:sldMk cId="931490859" sldId="344"/>
            <ac:spMk id="68" creationId="{533BF18B-C8A1-400D-BBBD-6103EC90FE1A}"/>
          </ac:spMkLst>
        </pc:spChg>
        <pc:spChg chg="add del">
          <ac:chgData name="Tom Schaffner" userId="89378549f90f3a7f" providerId="LiveId" clId="{D6A29E9C-87C1-46EB-B4B4-CF68D3B35F2D}" dt="2024-11-01T01:32:46.846" v="26810" actId="26606"/>
          <ac:spMkLst>
            <pc:docMk/>
            <pc:sldMk cId="931490859" sldId="344"/>
            <ac:spMk id="69" creationId="{99413ED5-9ED4-4772-BCE4-2BCAE6B12E35}"/>
          </ac:spMkLst>
        </pc:spChg>
        <pc:spChg chg="add del">
          <ac:chgData name="Tom Schaffner" userId="89378549f90f3a7f" providerId="LiveId" clId="{D6A29E9C-87C1-46EB-B4B4-CF68D3B35F2D}" dt="2024-11-01T01:32:46.846" v="26810" actId="26606"/>
          <ac:spMkLst>
            <pc:docMk/>
            <pc:sldMk cId="931490859" sldId="344"/>
            <ac:spMk id="70" creationId="{04357C93-F0CB-4A1C-8F77-4E9063789819}"/>
          </ac:spMkLst>
        </pc:spChg>
        <pc:spChg chg="add del">
          <ac:chgData name="Tom Schaffner" userId="89378549f90f3a7f" providerId="LiveId" clId="{D6A29E9C-87C1-46EB-B4B4-CF68D3B35F2D}" dt="2024-11-01T01:32:46.846" v="26810" actId="26606"/>
          <ac:spMkLst>
            <pc:docMk/>
            <pc:sldMk cId="931490859" sldId="344"/>
            <ac:spMk id="71" creationId="{90F533E9-6690-41A8-A372-4C6C622D028D}"/>
          </ac:spMkLst>
        </pc:spChg>
        <pc:spChg chg="add del">
          <ac:chgData name="Tom Schaffner" userId="89378549f90f3a7f" providerId="LiveId" clId="{D6A29E9C-87C1-46EB-B4B4-CF68D3B35F2D}" dt="2024-11-01T01:32:49.232" v="26812" actId="26606"/>
          <ac:spMkLst>
            <pc:docMk/>
            <pc:sldMk cId="931490859" sldId="344"/>
            <ac:spMk id="73" creationId="{E3BF711F-F9A0-4EA4-B156-A79E9F362447}"/>
          </ac:spMkLst>
        </pc:spChg>
        <pc:spChg chg="add del">
          <ac:chgData name="Tom Schaffner" userId="89378549f90f3a7f" providerId="LiveId" clId="{D6A29E9C-87C1-46EB-B4B4-CF68D3B35F2D}" dt="2024-11-01T01:32:49.232" v="26812" actId="26606"/>
          <ac:spMkLst>
            <pc:docMk/>
            <pc:sldMk cId="931490859" sldId="344"/>
            <ac:spMk id="76" creationId="{8ED94938-268E-4C0A-A08A-B3980C78BAEB}"/>
          </ac:spMkLst>
        </pc:spChg>
        <pc:spChg chg="add del">
          <ac:chgData name="Tom Schaffner" userId="89378549f90f3a7f" providerId="LiveId" clId="{D6A29E9C-87C1-46EB-B4B4-CF68D3B35F2D}" dt="2024-11-01T01:32:51.154" v="26814" actId="26606"/>
          <ac:spMkLst>
            <pc:docMk/>
            <pc:sldMk cId="931490859" sldId="344"/>
            <ac:spMk id="78" creationId="{ADA216DF-C268-4A25-A2DC-51E15F55003F}"/>
          </ac:spMkLst>
        </pc:spChg>
        <pc:spChg chg="add del">
          <ac:chgData name="Tom Schaffner" userId="89378549f90f3a7f" providerId="LiveId" clId="{D6A29E9C-87C1-46EB-B4B4-CF68D3B35F2D}" dt="2024-11-01T01:32:51.154" v="26814" actId="26606"/>
          <ac:spMkLst>
            <pc:docMk/>
            <pc:sldMk cId="931490859" sldId="344"/>
            <ac:spMk id="79" creationId="{DE127D07-37F2-4FE3-9F47-F0CD6740D5D8}"/>
          </ac:spMkLst>
        </pc:spChg>
        <pc:spChg chg="add del">
          <ac:chgData name="Tom Schaffner" userId="89378549f90f3a7f" providerId="LiveId" clId="{D6A29E9C-87C1-46EB-B4B4-CF68D3B35F2D}" dt="2024-11-01T01:32:53.516" v="26816" actId="26606"/>
          <ac:spMkLst>
            <pc:docMk/>
            <pc:sldMk cId="931490859" sldId="344"/>
            <ac:spMk id="81" creationId="{467F378D-A000-47AE-83B2-D9954D8C9423}"/>
          </ac:spMkLst>
        </pc:spChg>
        <pc:spChg chg="add del">
          <ac:chgData name="Tom Schaffner" userId="89378549f90f3a7f" providerId="LiveId" clId="{D6A29E9C-87C1-46EB-B4B4-CF68D3B35F2D}" dt="2024-11-01T01:32:53.516" v="26816" actId="26606"/>
          <ac:spMkLst>
            <pc:docMk/>
            <pc:sldMk cId="931490859" sldId="344"/>
            <ac:spMk id="82" creationId="{48E26863-5660-4928-984A-CA2CFC8F664D}"/>
          </ac:spMkLst>
        </pc:spChg>
        <pc:spChg chg="add del">
          <ac:chgData name="Tom Schaffner" userId="89378549f90f3a7f" providerId="LiveId" clId="{D6A29E9C-87C1-46EB-B4B4-CF68D3B35F2D}" dt="2024-11-01T01:32:53.516" v="26816" actId="26606"/>
          <ac:spMkLst>
            <pc:docMk/>
            <pc:sldMk cId="931490859" sldId="344"/>
            <ac:spMk id="83" creationId="{D7538F2A-6532-4E38-8354-21841BB0B4E7}"/>
          </ac:spMkLst>
        </pc:spChg>
        <pc:spChg chg="add del">
          <ac:chgData name="Tom Schaffner" userId="89378549f90f3a7f" providerId="LiveId" clId="{D6A29E9C-87C1-46EB-B4B4-CF68D3B35F2D}" dt="2024-11-01T01:32:53.516" v="26816" actId="26606"/>
          <ac:spMkLst>
            <pc:docMk/>
            <pc:sldMk cId="931490859" sldId="344"/>
            <ac:spMk id="84" creationId="{52F31131-35FC-4834-8E62-1D9DA3BE2A97}"/>
          </ac:spMkLst>
        </pc:spChg>
        <pc:spChg chg="add del">
          <ac:chgData name="Tom Schaffner" userId="89378549f90f3a7f" providerId="LiveId" clId="{D6A29E9C-87C1-46EB-B4B4-CF68D3B35F2D}" dt="2024-11-01T01:32:53.516" v="26816" actId="26606"/>
          <ac:spMkLst>
            <pc:docMk/>
            <pc:sldMk cId="931490859" sldId="344"/>
            <ac:spMk id="85" creationId="{E7AD7F70-85A5-463C-9B1F-3182B60F8666}"/>
          </ac:spMkLst>
        </pc:spChg>
        <pc:spChg chg="add del">
          <ac:chgData name="Tom Schaffner" userId="89378549f90f3a7f" providerId="LiveId" clId="{D6A29E9C-87C1-46EB-B4B4-CF68D3B35F2D}" dt="2024-11-01T01:32:59.142" v="26818" actId="26606"/>
          <ac:spMkLst>
            <pc:docMk/>
            <pc:sldMk cId="931490859" sldId="344"/>
            <ac:spMk id="87" creationId="{E749BC1B-F965-413C-AC21-CAEF06043ABA}"/>
          </ac:spMkLst>
        </pc:spChg>
        <pc:spChg chg="add del">
          <ac:chgData name="Tom Schaffner" userId="89378549f90f3a7f" providerId="LiveId" clId="{D6A29E9C-87C1-46EB-B4B4-CF68D3B35F2D}" dt="2024-11-01T01:32:59.142" v="26818" actId="26606"/>
          <ac:spMkLst>
            <pc:docMk/>
            <pc:sldMk cId="931490859" sldId="344"/>
            <ac:spMk id="88" creationId="{F35BC0E3-6FE4-4491-BA19-C0126066A51B}"/>
          </ac:spMkLst>
        </pc:spChg>
        <pc:spChg chg="add del">
          <ac:chgData name="Tom Schaffner" userId="89378549f90f3a7f" providerId="LiveId" clId="{D6A29E9C-87C1-46EB-B4B4-CF68D3B35F2D}" dt="2024-11-01T01:32:59.142" v="26818" actId="26606"/>
          <ac:spMkLst>
            <pc:docMk/>
            <pc:sldMk cId="931490859" sldId="344"/>
            <ac:spMk id="89" creationId="{DB11BD18-218F-49C7-BE16-82AEA08B237B}"/>
          </ac:spMkLst>
        </pc:spChg>
        <pc:spChg chg="add del">
          <ac:chgData name="Tom Schaffner" userId="89378549f90f3a7f" providerId="LiveId" clId="{D6A29E9C-87C1-46EB-B4B4-CF68D3B35F2D}" dt="2024-11-01T01:32:59.142" v="26818" actId="26606"/>
          <ac:spMkLst>
            <pc:docMk/>
            <pc:sldMk cId="931490859" sldId="344"/>
            <ac:spMk id="91" creationId="{EA996627-3E00-4A50-8640-F4F7D38C556C}"/>
          </ac:spMkLst>
        </pc:spChg>
        <pc:spChg chg="add del">
          <ac:chgData name="Tom Schaffner" userId="89378549f90f3a7f" providerId="LiveId" clId="{D6A29E9C-87C1-46EB-B4B4-CF68D3B35F2D}" dt="2024-11-01T01:32:59.142" v="26818" actId="26606"/>
          <ac:spMkLst>
            <pc:docMk/>
            <pc:sldMk cId="931490859" sldId="344"/>
            <ac:spMk id="92" creationId="{A619555D-3337-4F1A-9AFF-1DA3B921C57C}"/>
          </ac:spMkLst>
        </pc:spChg>
        <pc:spChg chg="add del">
          <ac:chgData name="Tom Schaffner" userId="89378549f90f3a7f" providerId="LiveId" clId="{D6A29E9C-87C1-46EB-B4B4-CF68D3B35F2D}" dt="2024-11-01T01:32:59.142" v="26818" actId="26606"/>
          <ac:spMkLst>
            <pc:docMk/>
            <pc:sldMk cId="931490859" sldId="344"/>
            <ac:spMk id="93" creationId="{CF5E7AE0-415D-4236-B5E6-F2FC68DB94EE}"/>
          </ac:spMkLst>
        </pc:spChg>
        <pc:spChg chg="add del">
          <ac:chgData name="Tom Schaffner" userId="89378549f90f3a7f" providerId="LiveId" clId="{D6A29E9C-87C1-46EB-B4B4-CF68D3B35F2D}" dt="2024-11-01T01:33:00.522" v="26820" actId="26606"/>
          <ac:spMkLst>
            <pc:docMk/>
            <pc:sldMk cId="931490859" sldId="344"/>
            <ac:spMk id="95" creationId="{F7EDEA10-087E-4352-A848-7D9888DC6745}"/>
          </ac:spMkLst>
        </pc:spChg>
        <pc:spChg chg="add del">
          <ac:chgData name="Tom Schaffner" userId="89378549f90f3a7f" providerId="LiveId" clId="{D6A29E9C-87C1-46EB-B4B4-CF68D3B35F2D}" dt="2024-11-01T01:33:00.522" v="26820" actId="26606"/>
          <ac:spMkLst>
            <pc:docMk/>
            <pc:sldMk cId="931490859" sldId="344"/>
            <ac:spMk id="96" creationId="{605D77EC-B84E-48F8-9EC4-93E851C0FA25}"/>
          </ac:spMkLst>
        </pc:spChg>
        <pc:spChg chg="add del">
          <ac:chgData name="Tom Schaffner" userId="89378549f90f3a7f" providerId="LiveId" clId="{D6A29E9C-87C1-46EB-B4B4-CF68D3B35F2D}" dt="2024-11-01T01:33:04.792" v="26822" actId="26606"/>
          <ac:spMkLst>
            <pc:docMk/>
            <pc:sldMk cId="931490859" sldId="344"/>
            <ac:spMk id="98" creationId="{9CB95732-565A-4D2C-A3AB-CC460C0D3826}"/>
          </ac:spMkLst>
        </pc:spChg>
        <pc:spChg chg="add del">
          <ac:chgData name="Tom Schaffner" userId="89378549f90f3a7f" providerId="LiveId" clId="{D6A29E9C-87C1-46EB-B4B4-CF68D3B35F2D}" dt="2024-11-01T01:33:04.792" v="26822" actId="26606"/>
          <ac:spMkLst>
            <pc:docMk/>
            <pc:sldMk cId="931490859" sldId="344"/>
            <ac:spMk id="99" creationId="{E19B653C-798C-4333-8452-3DF3AE3C1D11}"/>
          </ac:spMkLst>
        </pc:spChg>
        <pc:spChg chg="add del">
          <ac:chgData name="Tom Schaffner" userId="89378549f90f3a7f" providerId="LiveId" clId="{D6A29E9C-87C1-46EB-B4B4-CF68D3B35F2D}" dt="2024-11-01T01:33:04.792" v="26822" actId="26606"/>
          <ac:spMkLst>
            <pc:docMk/>
            <pc:sldMk cId="931490859" sldId="344"/>
            <ac:spMk id="100" creationId="{0FE50278-E2EC-42B2-A1F1-921DD39901C4}"/>
          </ac:spMkLst>
        </pc:spChg>
        <pc:spChg chg="add del">
          <ac:chgData name="Tom Schaffner" userId="89378549f90f3a7f" providerId="LiveId" clId="{D6A29E9C-87C1-46EB-B4B4-CF68D3B35F2D}" dt="2024-11-01T01:33:04.792" v="26822" actId="26606"/>
          <ac:spMkLst>
            <pc:docMk/>
            <pc:sldMk cId="931490859" sldId="344"/>
            <ac:spMk id="101" creationId="{1236153F-0DB4-40DD-87C6-B40C1B7E282C}"/>
          </ac:spMkLst>
        </pc:spChg>
        <pc:spChg chg="add del">
          <ac:chgData name="Tom Schaffner" userId="89378549f90f3a7f" providerId="LiveId" clId="{D6A29E9C-87C1-46EB-B4B4-CF68D3B35F2D}" dt="2024-11-01T01:33:52.573" v="26825" actId="26606"/>
          <ac:spMkLst>
            <pc:docMk/>
            <pc:sldMk cId="931490859" sldId="344"/>
            <ac:spMk id="103" creationId="{AC8EEB0F-BA72-49AC-956F-331B60FDE79E}"/>
          </ac:spMkLst>
        </pc:spChg>
        <pc:grpChg chg="del">
          <ac:chgData name="Tom Schaffner" userId="89378549f90f3a7f" providerId="LiveId" clId="{D6A29E9C-87C1-46EB-B4B4-CF68D3B35F2D}" dt="2024-10-24T17:37:18.055" v="21138" actId="21"/>
          <ac:grpSpMkLst>
            <pc:docMk/>
            <pc:sldMk cId="931490859" sldId="344"/>
            <ac:grpSpMk id="6" creationId="{5C1C6562-D0DE-4EBB-84F3-0ED15DB29BF6}"/>
          </ac:grpSpMkLst>
        </pc:grpChg>
        <pc:grpChg chg="add del">
          <ac:chgData name="Tom Schaffner" userId="89378549f90f3a7f" providerId="LiveId" clId="{D6A29E9C-87C1-46EB-B4B4-CF68D3B35F2D}" dt="2024-11-01T01:32:38.735" v="26807" actId="26606"/>
          <ac:grpSpMkLst>
            <pc:docMk/>
            <pc:sldMk cId="931490859" sldId="344"/>
            <ac:grpSpMk id="52" creationId="{19A5CE6D-B0CD-44A3-A50A-64467EB0712C}"/>
          </ac:grpSpMkLst>
        </pc:grpChg>
        <pc:grpChg chg="add del">
          <ac:chgData name="Tom Schaffner" userId="89378549f90f3a7f" providerId="LiveId" clId="{D6A29E9C-87C1-46EB-B4B4-CF68D3B35F2D}" dt="2024-11-01T01:32:38.735" v="26807" actId="26606"/>
          <ac:grpSpMkLst>
            <pc:docMk/>
            <pc:sldMk cId="931490859" sldId="344"/>
            <ac:grpSpMk id="58" creationId="{1F5AD99D-D9DE-4538-B93F-D082821D361E}"/>
          </ac:grpSpMkLst>
        </pc:grpChg>
        <pc:grpChg chg="add del">
          <ac:chgData name="Tom Schaffner" userId="89378549f90f3a7f" providerId="LiveId" clId="{D6A29E9C-87C1-46EB-B4B4-CF68D3B35F2D}" dt="2024-11-01T01:32:38.735" v="26807" actId="26606"/>
          <ac:grpSpMkLst>
            <pc:docMk/>
            <pc:sldMk cId="931490859" sldId="344"/>
            <ac:grpSpMk id="63" creationId="{54C5F191-28EB-4204-8F9D-2EA49651480F}"/>
          </ac:grpSpMkLst>
        </pc:grpChg>
        <pc:grpChg chg="add del">
          <ac:chgData name="Tom Schaffner" userId="89378549f90f3a7f" providerId="LiveId" clId="{D6A29E9C-87C1-46EB-B4B4-CF68D3B35F2D}" dt="2024-11-01T01:32:49.232" v="26812" actId="26606"/>
          <ac:grpSpMkLst>
            <pc:docMk/>
            <pc:sldMk cId="931490859" sldId="344"/>
            <ac:grpSpMk id="74" creationId="{B83D307E-DF68-43F8-97CE-0AAE950A7129}"/>
          </ac:grpSpMkLst>
        </pc:grpChg>
        <pc:grpChg chg="add del">
          <ac:chgData name="Tom Schaffner" userId="89378549f90f3a7f" providerId="LiveId" clId="{D6A29E9C-87C1-46EB-B4B4-CF68D3B35F2D}" dt="2024-11-01T01:33:52.573" v="26825" actId="26606"/>
          <ac:grpSpMkLst>
            <pc:docMk/>
            <pc:sldMk cId="931490859" sldId="344"/>
            <ac:grpSpMk id="104" creationId="{54C5F191-28EB-4204-8F9D-2EA49651480F}"/>
          </ac:grpSpMkLst>
        </pc:grpChg>
        <pc:grpChg chg="add del">
          <ac:chgData name="Tom Schaffner" userId="89378549f90f3a7f" providerId="LiveId" clId="{D6A29E9C-87C1-46EB-B4B4-CF68D3B35F2D}" dt="2024-11-01T01:33:52.573" v="26825" actId="26606"/>
          <ac:grpSpMkLst>
            <pc:docMk/>
            <pc:sldMk cId="931490859" sldId="344"/>
            <ac:grpSpMk id="108" creationId="{19A5CE6D-B0CD-44A3-A50A-64467EB0712C}"/>
          </ac:grpSpMkLst>
        </pc:grpChg>
        <pc:grpChg chg="add del">
          <ac:chgData name="Tom Schaffner" userId="89378549f90f3a7f" providerId="LiveId" clId="{D6A29E9C-87C1-46EB-B4B4-CF68D3B35F2D}" dt="2024-11-01T01:33:52.573" v="26825" actId="26606"/>
          <ac:grpSpMkLst>
            <pc:docMk/>
            <pc:sldMk cId="931490859" sldId="344"/>
            <ac:grpSpMk id="111" creationId="{1F5AD99D-D9DE-4538-B93F-D082821D361E}"/>
          </ac:grpSpMkLst>
        </pc:grpChg>
        <pc:picChg chg="add del mod ord">
          <ac:chgData name="Tom Schaffner" userId="89378549f90f3a7f" providerId="LiveId" clId="{D6A29E9C-87C1-46EB-B4B4-CF68D3B35F2D}" dt="2024-11-03T03:05:38.521" v="28461" actId="478"/>
          <ac:picMkLst>
            <pc:docMk/>
            <pc:sldMk cId="931490859" sldId="344"/>
            <ac:picMk id="4" creationId="{071038B4-85CD-ED4A-6F63-8ECDD7C25708}"/>
          </ac:picMkLst>
        </pc:picChg>
        <pc:picChg chg="del">
          <ac:chgData name="Tom Schaffner" userId="89378549f90f3a7f" providerId="LiveId" clId="{D6A29E9C-87C1-46EB-B4B4-CF68D3B35F2D}" dt="2024-10-24T17:37:49.760" v="21142" actId="21"/>
          <ac:picMkLst>
            <pc:docMk/>
            <pc:sldMk cId="931490859" sldId="344"/>
            <ac:picMk id="4" creationId="{6463A6E5-DBDC-46AA-A97A-06744FDEC588}"/>
          </ac:picMkLst>
        </pc:picChg>
        <pc:picChg chg="add del mod">
          <ac:chgData name="Tom Schaffner" userId="89378549f90f3a7f" providerId="LiveId" clId="{D6A29E9C-87C1-46EB-B4B4-CF68D3B35F2D}" dt="2024-11-03T03:05:38.521" v="28461" actId="478"/>
          <ac:picMkLst>
            <pc:docMk/>
            <pc:sldMk cId="931490859" sldId="344"/>
            <ac:picMk id="5" creationId="{B0B5FF15-5551-BCC8-8A8B-FECB9629D330}"/>
          </ac:picMkLst>
        </pc:picChg>
        <pc:picChg chg="add del mod">
          <ac:chgData name="Tom Schaffner" userId="89378549f90f3a7f" providerId="LiveId" clId="{D6A29E9C-87C1-46EB-B4B4-CF68D3B35F2D}" dt="2024-11-03T03:05:38.521" v="28461" actId="478"/>
          <ac:picMkLst>
            <pc:docMk/>
            <pc:sldMk cId="931490859" sldId="344"/>
            <ac:picMk id="6" creationId="{14EBEBF6-C301-D24A-F6DE-97C8FE3B8276}"/>
          </ac:picMkLst>
        </pc:picChg>
        <pc:picChg chg="add del mod ord">
          <ac:chgData name="Tom Schaffner" userId="89378549f90f3a7f" providerId="LiveId" clId="{D6A29E9C-87C1-46EB-B4B4-CF68D3B35F2D}" dt="2024-11-03T03:05:38.521" v="28461" actId="478"/>
          <ac:picMkLst>
            <pc:docMk/>
            <pc:sldMk cId="931490859" sldId="344"/>
            <ac:picMk id="7" creationId="{C50527B5-1043-1724-2281-D698E930A20D}"/>
          </ac:picMkLst>
        </pc:picChg>
        <pc:picChg chg="add del mod">
          <ac:chgData name="Tom Schaffner" userId="89378549f90f3a7f" providerId="LiveId" clId="{D6A29E9C-87C1-46EB-B4B4-CF68D3B35F2D}" dt="2024-11-03T03:05:38.521" v="28461" actId="478"/>
          <ac:picMkLst>
            <pc:docMk/>
            <pc:sldMk cId="931490859" sldId="344"/>
            <ac:picMk id="8" creationId="{C1AC0085-B9E9-5255-1CEA-17FB611FE2E5}"/>
          </ac:picMkLst>
        </pc:picChg>
        <pc:picChg chg="del">
          <ac:chgData name="Tom Schaffner" userId="89378549f90f3a7f" providerId="LiveId" clId="{D6A29E9C-87C1-46EB-B4B4-CF68D3B35F2D}" dt="2024-10-24T17:37:22.983" v="21139" actId="21"/>
          <ac:picMkLst>
            <pc:docMk/>
            <pc:sldMk cId="931490859" sldId="344"/>
            <ac:picMk id="20" creationId="{21817DE4-0FED-4FF5-9577-BD80C55C5A29}"/>
          </ac:picMkLst>
        </pc:picChg>
        <pc:picChg chg="add del mod modCrop">
          <ac:chgData name="Tom Schaffner" userId="89378549f90f3a7f" providerId="LiveId" clId="{D6A29E9C-87C1-46EB-B4B4-CF68D3B35F2D}" dt="2024-11-03T03:05:38.521" v="28461" actId="478"/>
          <ac:picMkLst>
            <pc:docMk/>
            <pc:sldMk cId="931490859" sldId="344"/>
            <ac:picMk id="21" creationId="{D8DF9800-1A3E-8AD3-6110-391CA20D813C}"/>
          </ac:picMkLst>
        </pc:picChg>
        <pc:picChg chg="add del mod modCrop">
          <ac:chgData name="Tom Schaffner" userId="89378549f90f3a7f" providerId="LiveId" clId="{D6A29E9C-87C1-46EB-B4B4-CF68D3B35F2D}" dt="2024-11-03T03:05:38.521" v="28461" actId="478"/>
          <ac:picMkLst>
            <pc:docMk/>
            <pc:sldMk cId="931490859" sldId="344"/>
            <ac:picMk id="22" creationId="{E70E5001-A2AD-50BA-62BC-17BE941CC9DB}"/>
          </ac:picMkLst>
        </pc:picChg>
        <pc:picChg chg="add del mod">
          <ac:chgData name="Tom Schaffner" userId="89378549f90f3a7f" providerId="LiveId" clId="{D6A29E9C-87C1-46EB-B4B4-CF68D3B35F2D}" dt="2024-11-02T00:01:09.885" v="27385" actId="21"/>
          <ac:picMkLst>
            <pc:docMk/>
            <pc:sldMk cId="931490859" sldId="344"/>
            <ac:picMk id="24" creationId="{BB0E4ED6-EE56-C76A-D782-7460329B052B}"/>
          </ac:picMkLst>
        </pc:picChg>
        <pc:picChg chg="del mod ord">
          <ac:chgData name="Tom Schaffner" userId="89378549f90f3a7f" providerId="LiveId" clId="{D6A29E9C-87C1-46EB-B4B4-CF68D3B35F2D}" dt="2024-11-03T03:05:38.521" v="28461" actId="478"/>
          <ac:picMkLst>
            <pc:docMk/>
            <pc:sldMk cId="931490859" sldId="344"/>
            <ac:picMk id="33" creationId="{9D202385-899C-4900-BE8B-08922B84D230}"/>
          </ac:picMkLst>
        </pc:picChg>
        <pc:picChg chg="del">
          <ac:chgData name="Tom Schaffner" userId="89378549f90f3a7f" providerId="LiveId" clId="{D6A29E9C-87C1-46EB-B4B4-CF68D3B35F2D}" dt="2024-10-24T17:37:41.226" v="21141" actId="21"/>
          <ac:picMkLst>
            <pc:docMk/>
            <pc:sldMk cId="931490859" sldId="344"/>
            <ac:picMk id="35" creationId="{C49B8A9F-7E57-46C9-8A72-AC7A26FC4038}"/>
          </ac:picMkLst>
        </pc:picChg>
        <pc:picChg chg="del">
          <ac:chgData name="Tom Schaffner" userId="89378549f90f3a7f" providerId="LiveId" clId="{D6A29E9C-87C1-46EB-B4B4-CF68D3B35F2D}" dt="2024-10-24T17:37:27.930" v="21140" actId="21"/>
          <ac:picMkLst>
            <pc:docMk/>
            <pc:sldMk cId="931490859" sldId="344"/>
            <ac:picMk id="37" creationId="{52A40FBC-F74B-46F9-85B4-D618C4BF6AFF}"/>
          </ac:picMkLst>
        </pc:picChg>
        <pc:picChg chg="del mod ord">
          <ac:chgData name="Tom Schaffner" userId="89378549f90f3a7f" providerId="LiveId" clId="{D6A29E9C-87C1-46EB-B4B4-CF68D3B35F2D}" dt="2024-11-03T03:05:38.521" v="28461" actId="478"/>
          <ac:picMkLst>
            <pc:docMk/>
            <pc:sldMk cId="931490859" sldId="344"/>
            <ac:picMk id="39" creationId="{F789B694-A699-43B0-964E-F4DAB7BF2E8E}"/>
          </ac:picMkLst>
        </pc:picChg>
        <pc:cxnChg chg="add del">
          <ac:chgData name="Tom Schaffner" userId="89378549f90f3a7f" providerId="LiveId" clId="{D6A29E9C-87C1-46EB-B4B4-CF68D3B35F2D}" dt="2024-11-01T01:32:59.142" v="26818" actId="26606"/>
          <ac:cxnSpMkLst>
            <pc:docMk/>
            <pc:sldMk cId="931490859" sldId="344"/>
            <ac:cxnSpMk id="90" creationId="{A054EDF5-7644-4A95-AB88-057FAB414FEE}"/>
          </ac:cxnSpMkLst>
        </pc:cxnChg>
      </pc:sldChg>
      <pc:sldChg chg="addSp delSp modSp add mod">
        <pc:chgData name="Tom Schaffner" userId="89378549f90f3a7f" providerId="LiveId" clId="{D6A29E9C-87C1-46EB-B4B4-CF68D3B35F2D}" dt="2024-10-30T18:31:48.898" v="24885" actId="14100"/>
        <pc:sldMkLst>
          <pc:docMk/>
          <pc:sldMk cId="948124414" sldId="345"/>
        </pc:sldMkLst>
        <pc:spChg chg="del">
          <ac:chgData name="Tom Schaffner" userId="89378549f90f3a7f" providerId="LiveId" clId="{D6A29E9C-87C1-46EB-B4B4-CF68D3B35F2D}" dt="2024-10-24T23:39:28.444" v="21420" actId="21"/>
          <ac:spMkLst>
            <pc:docMk/>
            <pc:sldMk cId="948124414" sldId="345"/>
            <ac:spMk id="3" creationId="{CED65F70-256A-4DC0-8FB6-D37FFFF6C378}"/>
          </ac:spMkLst>
        </pc:spChg>
        <pc:spChg chg="mod">
          <ac:chgData name="Tom Schaffner" userId="89378549f90f3a7f" providerId="LiveId" clId="{D6A29E9C-87C1-46EB-B4B4-CF68D3B35F2D}" dt="2024-10-25T00:34:43.576" v="21732" actId="14100"/>
          <ac:spMkLst>
            <pc:docMk/>
            <pc:sldMk cId="948124414" sldId="345"/>
            <ac:spMk id="4" creationId="{1317F69D-24CD-3540-31D4-A53ADA9C0ED5}"/>
          </ac:spMkLst>
        </pc:spChg>
        <pc:spChg chg="add mod ord">
          <ac:chgData name="Tom Schaffner" userId="89378549f90f3a7f" providerId="LiveId" clId="{D6A29E9C-87C1-46EB-B4B4-CF68D3B35F2D}" dt="2024-10-25T00:47:09.053" v="21837" actId="14100"/>
          <ac:spMkLst>
            <pc:docMk/>
            <pc:sldMk cId="948124414" sldId="345"/>
            <ac:spMk id="5" creationId="{70C40711-6D66-3245-310E-1C483541FABC}"/>
          </ac:spMkLst>
        </pc:spChg>
        <pc:spChg chg="add mod">
          <ac:chgData name="Tom Schaffner" userId="89378549f90f3a7f" providerId="LiveId" clId="{D6A29E9C-87C1-46EB-B4B4-CF68D3B35F2D}" dt="2024-10-25T00:43:31.593" v="21794" actId="14100"/>
          <ac:spMkLst>
            <pc:docMk/>
            <pc:sldMk cId="948124414" sldId="345"/>
            <ac:spMk id="6" creationId="{3AF456A8-C1E0-7898-5E1A-7081D862862C}"/>
          </ac:spMkLst>
        </pc:spChg>
        <pc:spChg chg="del">
          <ac:chgData name="Tom Schaffner" userId="89378549f90f3a7f" providerId="LiveId" clId="{D6A29E9C-87C1-46EB-B4B4-CF68D3B35F2D}" dt="2024-10-25T00:02:24.317" v="21621" actId="21"/>
          <ac:spMkLst>
            <pc:docMk/>
            <pc:sldMk cId="948124414" sldId="345"/>
            <ac:spMk id="7" creationId="{C74A0661-CFF0-1EA4-567C-F4CEC0C122AA}"/>
          </ac:spMkLst>
        </pc:spChg>
        <pc:spChg chg="del mod">
          <ac:chgData name="Tom Schaffner" userId="89378549f90f3a7f" providerId="LiveId" clId="{D6A29E9C-87C1-46EB-B4B4-CF68D3B35F2D}" dt="2024-10-25T00:24:04.192" v="21640" actId="21"/>
          <ac:spMkLst>
            <pc:docMk/>
            <pc:sldMk cId="948124414" sldId="345"/>
            <ac:spMk id="8" creationId="{54087B12-39C1-4DA3-851C-9AF7DC48C725}"/>
          </ac:spMkLst>
        </pc:spChg>
        <pc:spChg chg="add mod ord">
          <ac:chgData name="Tom Schaffner" userId="89378549f90f3a7f" providerId="LiveId" clId="{D6A29E9C-87C1-46EB-B4B4-CF68D3B35F2D}" dt="2024-10-30T18:25:56.667" v="24869" actId="14100"/>
          <ac:spMkLst>
            <pc:docMk/>
            <pc:sldMk cId="948124414" sldId="345"/>
            <ac:spMk id="9" creationId="{E450ADD9-756B-E3FC-7D4C-38D884039B4E}"/>
          </ac:spMkLst>
        </pc:spChg>
        <pc:spChg chg="add mod">
          <ac:chgData name="Tom Schaffner" userId="89378549f90f3a7f" providerId="LiveId" clId="{D6A29E9C-87C1-46EB-B4B4-CF68D3B35F2D}" dt="2024-10-25T00:43:57.410" v="21801" actId="14100"/>
          <ac:spMkLst>
            <pc:docMk/>
            <pc:sldMk cId="948124414" sldId="345"/>
            <ac:spMk id="10" creationId="{B2BCA131-3387-3DE1-69EC-1BB6054C3C29}"/>
          </ac:spMkLst>
        </pc:spChg>
        <pc:spChg chg="del mod">
          <ac:chgData name="Tom Schaffner" userId="89378549f90f3a7f" providerId="LiveId" clId="{D6A29E9C-87C1-46EB-B4B4-CF68D3B35F2D}" dt="2024-10-25T00:36:47.930" v="21735" actId="21"/>
          <ac:spMkLst>
            <pc:docMk/>
            <pc:sldMk cId="948124414" sldId="345"/>
            <ac:spMk id="11" creationId="{AD8DB011-7C45-45F7-886F-FB18C150E522}"/>
          </ac:spMkLst>
        </pc:spChg>
        <pc:spChg chg="add mod">
          <ac:chgData name="Tom Schaffner" userId="89378549f90f3a7f" providerId="LiveId" clId="{D6A29E9C-87C1-46EB-B4B4-CF68D3B35F2D}" dt="2024-10-30T18:25:48.462" v="24868" actId="1036"/>
          <ac:spMkLst>
            <pc:docMk/>
            <pc:sldMk cId="948124414" sldId="345"/>
            <ac:spMk id="12" creationId="{E22DBC3D-BAF3-76C4-A8E7-3F956C7ED8F0}"/>
          </ac:spMkLst>
        </pc:spChg>
        <pc:spChg chg="mod">
          <ac:chgData name="Tom Schaffner" userId="89378549f90f3a7f" providerId="LiveId" clId="{D6A29E9C-87C1-46EB-B4B4-CF68D3B35F2D}" dt="2024-10-30T18:31:48.898" v="24885" actId="14100"/>
          <ac:spMkLst>
            <pc:docMk/>
            <pc:sldMk cId="948124414" sldId="345"/>
            <ac:spMk id="13" creationId="{20200A9B-C304-48D2-92A9-D0F2B2112422}"/>
          </ac:spMkLst>
        </pc:spChg>
        <pc:spChg chg="del mod">
          <ac:chgData name="Tom Schaffner" userId="89378549f90f3a7f" providerId="LiveId" clId="{D6A29E9C-87C1-46EB-B4B4-CF68D3B35F2D}" dt="2024-10-24T23:43:40.363" v="21512" actId="21"/>
          <ac:spMkLst>
            <pc:docMk/>
            <pc:sldMk cId="948124414" sldId="345"/>
            <ac:spMk id="14" creationId="{29302940-969F-42F7-9290-ABF7F4BABAD4}"/>
          </ac:spMkLst>
        </pc:spChg>
        <pc:spChg chg="del mod">
          <ac:chgData name="Tom Schaffner" userId="89378549f90f3a7f" providerId="LiveId" clId="{D6A29E9C-87C1-46EB-B4B4-CF68D3B35F2D}" dt="2024-10-24T23:43:33.650" v="21511" actId="21"/>
          <ac:spMkLst>
            <pc:docMk/>
            <pc:sldMk cId="948124414" sldId="345"/>
            <ac:spMk id="16" creationId="{4A034872-FE42-4B1E-8930-E86FC59513B8}"/>
          </ac:spMkLst>
        </pc:spChg>
        <pc:spChg chg="del">
          <ac:chgData name="Tom Schaffner" userId="89378549f90f3a7f" providerId="LiveId" clId="{D6A29E9C-87C1-46EB-B4B4-CF68D3B35F2D}" dt="2024-10-24T23:39:35.802" v="21421" actId="21"/>
          <ac:spMkLst>
            <pc:docMk/>
            <pc:sldMk cId="948124414" sldId="345"/>
            <ac:spMk id="17" creationId="{3DB1954D-A4F1-4FAE-B8A5-91CA34C4C071}"/>
          </ac:spMkLst>
        </pc:spChg>
        <pc:spChg chg="del">
          <ac:chgData name="Tom Schaffner" userId="89378549f90f3a7f" providerId="LiveId" clId="{D6A29E9C-87C1-46EB-B4B4-CF68D3B35F2D}" dt="2024-10-24T23:39:41.680" v="21422" actId="21"/>
          <ac:spMkLst>
            <pc:docMk/>
            <pc:sldMk cId="948124414" sldId="345"/>
            <ac:spMk id="19" creationId="{9352ACFF-702C-4007-ADEC-F650002C232C}"/>
          </ac:spMkLst>
        </pc:spChg>
        <pc:spChg chg="del mod">
          <ac:chgData name="Tom Schaffner" userId="89378549f90f3a7f" providerId="LiveId" clId="{D6A29E9C-87C1-46EB-B4B4-CF68D3B35F2D}" dt="2024-10-24T23:43:22.688" v="21510" actId="21"/>
          <ac:spMkLst>
            <pc:docMk/>
            <pc:sldMk cId="948124414" sldId="345"/>
            <ac:spMk id="20" creationId="{46A624CC-46C8-4DA6-B8DE-08E7A26AD1FD}"/>
          </ac:spMkLst>
        </pc:spChg>
        <pc:spChg chg="del mod">
          <ac:chgData name="Tom Schaffner" userId="89378549f90f3a7f" providerId="LiveId" clId="{D6A29E9C-87C1-46EB-B4B4-CF68D3B35F2D}" dt="2024-10-25T00:44:12.213" v="21803" actId="21"/>
          <ac:spMkLst>
            <pc:docMk/>
            <pc:sldMk cId="948124414" sldId="345"/>
            <ac:spMk id="21" creationId="{94DD4D91-44F9-42CE-89E5-B0179DB74C6C}"/>
          </ac:spMkLst>
        </pc:spChg>
        <pc:spChg chg="del mod">
          <ac:chgData name="Tom Schaffner" userId="89378549f90f3a7f" providerId="LiveId" clId="{D6A29E9C-87C1-46EB-B4B4-CF68D3B35F2D}" dt="2024-10-25T00:33:01.166" v="21727" actId="21"/>
          <ac:spMkLst>
            <pc:docMk/>
            <pc:sldMk cId="948124414" sldId="345"/>
            <ac:spMk id="22" creationId="{AFF60492-C387-4839-B014-AEA76D6E4988}"/>
          </ac:spMkLst>
        </pc:spChg>
        <pc:picChg chg="add mod">
          <ac:chgData name="Tom Schaffner" userId="89378549f90f3a7f" providerId="LiveId" clId="{D6A29E9C-87C1-46EB-B4B4-CF68D3B35F2D}" dt="2024-10-25T01:00:55.129" v="21848" actId="931"/>
          <ac:picMkLst>
            <pc:docMk/>
            <pc:sldMk cId="948124414" sldId="345"/>
            <ac:picMk id="18" creationId="{76343AD2-1721-F983-3CE4-8E29CC21DF03}"/>
          </ac:picMkLst>
        </pc:picChg>
        <pc:picChg chg="add mod modCrop">
          <ac:chgData name="Tom Schaffner" userId="89378549f90f3a7f" providerId="LiveId" clId="{D6A29E9C-87C1-46EB-B4B4-CF68D3B35F2D}" dt="2024-10-30T18:25:23.255" v="24861" actId="14100"/>
          <ac:picMkLst>
            <pc:docMk/>
            <pc:sldMk cId="948124414" sldId="345"/>
            <ac:picMk id="24" creationId="{938F1CD7-A951-BE48-EAD1-05EFEC3674E3}"/>
          </ac:picMkLst>
        </pc:picChg>
        <pc:picChg chg="add mod modCrop">
          <ac:chgData name="Tom Schaffner" userId="89378549f90f3a7f" providerId="LiveId" clId="{D6A29E9C-87C1-46EB-B4B4-CF68D3B35F2D}" dt="2024-10-30T18:25:28.617" v="24862" actId="14100"/>
          <ac:picMkLst>
            <pc:docMk/>
            <pc:sldMk cId="948124414" sldId="345"/>
            <ac:picMk id="26" creationId="{C42A92B8-D41B-612A-1E7D-EFAAD0530CAC}"/>
          </ac:picMkLst>
        </pc:picChg>
        <pc:picChg chg="add mod modCrop">
          <ac:chgData name="Tom Schaffner" userId="89378549f90f3a7f" providerId="LiveId" clId="{D6A29E9C-87C1-46EB-B4B4-CF68D3B35F2D}" dt="2024-10-30T18:25:37.247" v="24863" actId="14100"/>
          <ac:picMkLst>
            <pc:docMk/>
            <pc:sldMk cId="948124414" sldId="345"/>
            <ac:picMk id="28" creationId="{2DC6DE86-8A94-D67B-A5F0-BD16F718B660}"/>
          </ac:picMkLst>
        </pc:picChg>
      </pc:sldChg>
      <pc:sldChg chg="addSp delSp modSp add del mod">
        <pc:chgData name="Tom Schaffner" userId="89378549f90f3a7f" providerId="LiveId" clId="{D6A29E9C-87C1-46EB-B4B4-CF68D3B35F2D}" dt="2024-10-27T02:46:13.527" v="23975" actId="2696"/>
        <pc:sldMkLst>
          <pc:docMk/>
          <pc:sldMk cId="4080738673" sldId="346"/>
        </pc:sldMkLst>
        <pc:spChg chg="del mod">
          <ac:chgData name="Tom Schaffner" userId="89378549f90f3a7f" providerId="LiveId" clId="{D6A29E9C-87C1-46EB-B4B4-CF68D3B35F2D}" dt="2024-10-26T23:51:24.642" v="22158" actId="21"/>
          <ac:spMkLst>
            <pc:docMk/>
            <pc:sldMk cId="4080738673" sldId="346"/>
            <ac:spMk id="3" creationId="{8DDCA873-170A-AFB9-63D3-92D551C58E6F}"/>
          </ac:spMkLst>
        </pc:spChg>
        <pc:spChg chg="mod">
          <ac:chgData name="Tom Schaffner" userId="89378549f90f3a7f" providerId="LiveId" clId="{D6A29E9C-87C1-46EB-B4B4-CF68D3B35F2D}" dt="2024-10-26T23:45:16.279" v="22129" actId="1037"/>
          <ac:spMkLst>
            <pc:docMk/>
            <pc:sldMk cId="4080738673" sldId="346"/>
            <ac:spMk id="6" creationId="{531DF80A-740A-49F7-A988-6FC30341D252}"/>
          </ac:spMkLst>
        </pc:spChg>
        <pc:spChg chg="mod">
          <ac:chgData name="Tom Schaffner" userId="89378549f90f3a7f" providerId="LiveId" clId="{D6A29E9C-87C1-46EB-B4B4-CF68D3B35F2D}" dt="2024-10-26T23:45:05.448" v="22128" actId="1037"/>
          <ac:spMkLst>
            <pc:docMk/>
            <pc:sldMk cId="4080738673" sldId="346"/>
            <ac:spMk id="7" creationId="{A26357BF-D4FB-4557-BA27-C7C499A34048}"/>
          </ac:spMkLst>
        </pc:spChg>
        <pc:spChg chg="mod">
          <ac:chgData name="Tom Schaffner" userId="89378549f90f3a7f" providerId="LiveId" clId="{D6A29E9C-87C1-46EB-B4B4-CF68D3B35F2D}" dt="2024-10-27T00:11:56.696" v="22415" actId="20577"/>
          <ac:spMkLst>
            <pc:docMk/>
            <pc:sldMk cId="4080738673" sldId="346"/>
            <ac:spMk id="13" creationId="{1AE16ED3-661B-4B7D-B977-1F9AF25892AA}"/>
          </ac:spMkLst>
        </pc:spChg>
        <pc:spChg chg="add mod">
          <ac:chgData name="Tom Schaffner" userId="89378549f90f3a7f" providerId="LiveId" clId="{D6A29E9C-87C1-46EB-B4B4-CF68D3B35F2D}" dt="2024-10-27T01:00:52.430" v="23011"/>
          <ac:spMkLst>
            <pc:docMk/>
            <pc:sldMk cId="4080738673" sldId="346"/>
            <ac:spMk id="15" creationId="{8AC44EF9-960B-D8D8-F005-CCDEFC45EDA3}"/>
          </ac:spMkLst>
        </pc:spChg>
        <pc:spChg chg="add mod">
          <ac:chgData name="Tom Schaffner" userId="89378549f90f3a7f" providerId="LiveId" clId="{D6A29E9C-87C1-46EB-B4B4-CF68D3B35F2D}" dt="2024-10-27T01:00:52.430" v="23011"/>
          <ac:spMkLst>
            <pc:docMk/>
            <pc:sldMk cId="4080738673" sldId="346"/>
            <ac:spMk id="16" creationId="{7202044A-6072-BA36-3109-C07578107948}"/>
          </ac:spMkLst>
        </pc:spChg>
        <pc:grpChg chg="add mod">
          <ac:chgData name="Tom Schaffner" userId="89378549f90f3a7f" providerId="LiveId" clId="{D6A29E9C-87C1-46EB-B4B4-CF68D3B35F2D}" dt="2024-10-27T01:00:52.430" v="23011"/>
          <ac:grpSpMkLst>
            <pc:docMk/>
            <pc:sldMk cId="4080738673" sldId="346"/>
            <ac:grpSpMk id="4" creationId="{401CCE82-39F0-3C55-FC0A-2EDC03D0179A}"/>
          </ac:grpSpMkLst>
        </pc:grpChg>
        <pc:grpChg chg="mod">
          <ac:chgData name="Tom Schaffner" userId="89378549f90f3a7f" providerId="LiveId" clId="{D6A29E9C-87C1-46EB-B4B4-CF68D3B35F2D}" dt="2024-10-27T00:15:28.099" v="22442" actId="1038"/>
          <ac:grpSpMkLst>
            <pc:docMk/>
            <pc:sldMk cId="4080738673" sldId="346"/>
            <ac:grpSpMk id="11" creationId="{E07CE16B-6E22-4661-865A-6D5003CFFE3B}"/>
          </ac:grpSpMkLst>
        </pc:grpChg>
        <pc:graphicFrameChg chg="mod">
          <ac:chgData name="Tom Schaffner" userId="89378549f90f3a7f" providerId="LiveId" clId="{D6A29E9C-87C1-46EB-B4B4-CF68D3B35F2D}" dt="2024-10-27T02:45:31.124" v="23970" actId="14100"/>
          <ac:graphicFrameMkLst>
            <pc:docMk/>
            <pc:sldMk cId="4080738673" sldId="346"/>
            <ac:graphicFrameMk id="5" creationId="{ABC90DF8-0380-44CD-95FF-A57EC7143F70}"/>
          </ac:graphicFrameMkLst>
        </pc:graphicFrameChg>
      </pc:sldChg>
      <pc:sldChg chg="addSp delSp modSp add del mod">
        <pc:chgData name="Tom Schaffner" userId="89378549f90f3a7f" providerId="LiveId" clId="{D6A29E9C-87C1-46EB-B4B4-CF68D3B35F2D}" dt="2024-10-27T03:19:47.083" v="24554" actId="2696"/>
        <pc:sldMkLst>
          <pc:docMk/>
          <pc:sldMk cId="1274940384" sldId="347"/>
        </pc:sldMkLst>
        <pc:spChg chg="del topLvl">
          <ac:chgData name="Tom Schaffner" userId="89378549f90f3a7f" providerId="LiveId" clId="{D6A29E9C-87C1-46EB-B4B4-CF68D3B35F2D}" dt="2024-10-27T00:28:05.353" v="22687" actId="21"/>
          <ac:spMkLst>
            <pc:docMk/>
            <pc:sldMk cId="1274940384" sldId="347"/>
            <ac:spMk id="9" creationId="{6C88BA8C-01BB-C5D2-76F8-45A6C6D49554}"/>
          </ac:spMkLst>
        </pc:spChg>
        <pc:spChg chg="del topLvl">
          <ac:chgData name="Tom Schaffner" userId="89378549f90f3a7f" providerId="LiveId" clId="{D6A29E9C-87C1-46EB-B4B4-CF68D3B35F2D}" dt="2024-10-27T00:28:17.883" v="22688" actId="21"/>
          <ac:spMkLst>
            <pc:docMk/>
            <pc:sldMk cId="1274940384" sldId="347"/>
            <ac:spMk id="10" creationId="{50139903-9998-1FE6-767C-6F7C9763C2BF}"/>
          </ac:spMkLst>
        </pc:spChg>
        <pc:grpChg chg="del">
          <ac:chgData name="Tom Schaffner" userId="89378549f90f3a7f" providerId="LiveId" clId="{D6A29E9C-87C1-46EB-B4B4-CF68D3B35F2D}" dt="2024-10-27T00:28:05.353" v="22687" actId="21"/>
          <ac:grpSpMkLst>
            <pc:docMk/>
            <pc:sldMk cId="1274940384" sldId="347"/>
            <ac:grpSpMk id="8" creationId="{760B14A6-BB3D-F7D0-97E9-027677284219}"/>
          </ac:grpSpMkLst>
        </pc:grpChg>
        <pc:grpChg chg="del">
          <ac:chgData name="Tom Schaffner" userId="89378549f90f3a7f" providerId="LiveId" clId="{D6A29E9C-87C1-46EB-B4B4-CF68D3B35F2D}" dt="2024-10-27T00:27:52.660" v="22686" actId="21"/>
          <ac:grpSpMkLst>
            <pc:docMk/>
            <pc:sldMk cId="1274940384" sldId="347"/>
            <ac:grpSpMk id="11" creationId="{BF083858-71EE-23CB-C078-D835FA494334}"/>
          </ac:grpSpMkLst>
        </pc:grpChg>
        <pc:graphicFrameChg chg="add del mod modGraphic">
          <ac:chgData name="Tom Schaffner" userId="89378549f90f3a7f" providerId="LiveId" clId="{D6A29E9C-87C1-46EB-B4B4-CF68D3B35F2D}" dt="2024-10-27T00:30:47.667" v="22693" actId="21"/>
          <ac:graphicFrameMkLst>
            <pc:docMk/>
            <pc:sldMk cId="1274940384" sldId="347"/>
            <ac:graphicFrameMk id="3" creationId="{5EFB99A2-C1F2-1494-9D92-D83F5874882F}"/>
          </ac:graphicFrameMkLst>
        </pc:graphicFrameChg>
        <pc:graphicFrameChg chg="add del modGraphic">
          <ac:chgData name="Tom Schaffner" userId="89378549f90f3a7f" providerId="LiveId" clId="{D6A29E9C-87C1-46EB-B4B4-CF68D3B35F2D}" dt="2024-10-27T00:31:30.315" v="22695" actId="21"/>
          <ac:graphicFrameMkLst>
            <pc:docMk/>
            <pc:sldMk cId="1274940384" sldId="347"/>
            <ac:graphicFrameMk id="4" creationId="{A74B3008-9D4C-D4A5-C121-5713A431EBD5}"/>
          </ac:graphicFrameMkLst>
        </pc:graphicFrameChg>
        <pc:graphicFrameChg chg="del mod">
          <ac:chgData name="Tom Schaffner" userId="89378549f90f3a7f" providerId="LiveId" clId="{D6A29E9C-87C1-46EB-B4B4-CF68D3B35F2D}" dt="2024-10-27T00:27:47.366" v="22685" actId="21"/>
          <ac:graphicFrameMkLst>
            <pc:docMk/>
            <pc:sldMk cId="1274940384" sldId="347"/>
            <ac:graphicFrameMk id="5" creationId="{45873456-3B1F-5DB2-CDE6-6A44A186FDF2}"/>
          </ac:graphicFrameMkLst>
        </pc:graphicFrameChg>
        <pc:graphicFrameChg chg="add mod modGraphic">
          <ac:chgData name="Tom Schaffner" userId="89378549f90f3a7f" providerId="LiveId" clId="{D6A29E9C-87C1-46EB-B4B4-CF68D3B35F2D}" dt="2024-10-27T00:35:29.256" v="22799" actId="20577"/>
          <ac:graphicFrameMkLst>
            <pc:docMk/>
            <pc:sldMk cId="1274940384" sldId="347"/>
            <ac:graphicFrameMk id="15" creationId="{2D09339E-3C76-7BB7-011C-54EF45D90165}"/>
          </ac:graphicFrameMkLst>
        </pc:graphicFrameChg>
      </pc:sldChg>
      <pc:sldChg chg="addSp delSp modSp add mod setBg">
        <pc:chgData name="Tom Schaffner" userId="89378549f90f3a7f" providerId="LiveId" clId="{D6A29E9C-87C1-46EB-B4B4-CF68D3B35F2D}" dt="2024-11-24T16:08:39.118" v="35208"/>
        <pc:sldMkLst>
          <pc:docMk/>
          <pc:sldMk cId="3817903095" sldId="348"/>
        </pc:sldMkLst>
        <pc:spChg chg="add mod">
          <ac:chgData name="Tom Schaffner" userId="89378549f90f3a7f" providerId="LiveId" clId="{D6A29E9C-87C1-46EB-B4B4-CF68D3B35F2D}" dt="2024-11-06T18:49:53.140" v="34220" actId="1036"/>
          <ac:spMkLst>
            <pc:docMk/>
            <pc:sldMk cId="3817903095" sldId="348"/>
            <ac:spMk id="4" creationId="{D3DEA13D-D950-56D6-9BAE-2E79D3BDC44D}"/>
          </ac:spMkLst>
        </pc:spChg>
        <pc:spChg chg="mod">
          <ac:chgData name="Tom Schaffner" userId="89378549f90f3a7f" providerId="LiveId" clId="{D6A29E9C-87C1-46EB-B4B4-CF68D3B35F2D}" dt="2024-11-06T18:49:53.140" v="34220" actId="1036"/>
          <ac:spMkLst>
            <pc:docMk/>
            <pc:sldMk cId="3817903095" sldId="348"/>
            <ac:spMk id="6" creationId="{A68C7801-4523-3F79-7E63-E2A8674DCFE3}"/>
          </ac:spMkLst>
        </pc:spChg>
        <pc:spChg chg="mod">
          <ac:chgData name="Tom Schaffner" userId="89378549f90f3a7f" providerId="LiveId" clId="{D6A29E9C-87C1-46EB-B4B4-CF68D3B35F2D}" dt="2024-11-06T18:49:53.140" v="34220" actId="1036"/>
          <ac:spMkLst>
            <pc:docMk/>
            <pc:sldMk cId="3817903095" sldId="348"/>
            <ac:spMk id="7" creationId="{A85FDAFD-1BCA-EF8D-5DB8-D0A18546FB6F}"/>
          </ac:spMkLst>
        </pc:spChg>
        <pc:spChg chg="mod">
          <ac:chgData name="Tom Schaffner" userId="89378549f90f3a7f" providerId="LiveId" clId="{D6A29E9C-87C1-46EB-B4B4-CF68D3B35F2D}" dt="2024-11-06T18:49:40.696" v="34219" actId="14100"/>
          <ac:spMkLst>
            <pc:docMk/>
            <pc:sldMk cId="3817903095" sldId="348"/>
            <ac:spMk id="14" creationId="{470314EF-D772-2579-E6D2-2B009F4D917A}"/>
          </ac:spMkLst>
        </pc:spChg>
        <pc:spChg chg="add mod">
          <ac:chgData name="Tom Schaffner" userId="89378549f90f3a7f" providerId="LiveId" clId="{D6A29E9C-87C1-46EB-B4B4-CF68D3B35F2D}" dt="2024-11-06T18:49:53.140" v="34220" actId="1036"/>
          <ac:spMkLst>
            <pc:docMk/>
            <pc:sldMk cId="3817903095" sldId="348"/>
            <ac:spMk id="15" creationId="{DE34B940-6738-F96C-260D-28E084918C5C}"/>
          </ac:spMkLst>
        </pc:spChg>
        <pc:spChg chg="add mod">
          <ac:chgData name="Tom Schaffner" userId="89378549f90f3a7f" providerId="LiveId" clId="{D6A29E9C-87C1-46EB-B4B4-CF68D3B35F2D}" dt="2024-11-06T18:49:53.140" v="34220" actId="1036"/>
          <ac:spMkLst>
            <pc:docMk/>
            <pc:sldMk cId="3817903095" sldId="348"/>
            <ac:spMk id="16" creationId="{D661FB10-D257-4B36-BACA-215EDF7B55DD}"/>
          </ac:spMkLst>
        </pc:spChg>
        <pc:spChg chg="add mod">
          <ac:chgData name="Tom Schaffner" userId="89378549f90f3a7f" providerId="LiveId" clId="{D6A29E9C-87C1-46EB-B4B4-CF68D3B35F2D}" dt="2024-11-06T18:49:53.140" v="34220" actId="1036"/>
          <ac:spMkLst>
            <pc:docMk/>
            <pc:sldMk cId="3817903095" sldId="348"/>
            <ac:spMk id="17" creationId="{91A77CB5-402A-C036-DAAF-48DEC19890C2}"/>
          </ac:spMkLst>
        </pc:spChg>
        <pc:spChg chg="add mod">
          <ac:chgData name="Tom Schaffner" userId="89378549f90f3a7f" providerId="LiveId" clId="{D6A29E9C-87C1-46EB-B4B4-CF68D3B35F2D}" dt="2024-11-06T18:49:53.140" v="34220" actId="1036"/>
          <ac:spMkLst>
            <pc:docMk/>
            <pc:sldMk cId="3817903095" sldId="348"/>
            <ac:spMk id="18" creationId="{C8BE2898-7F71-176D-9B8C-777DEFFF6705}"/>
          </ac:spMkLst>
        </pc:spChg>
        <pc:spChg chg="add mod">
          <ac:chgData name="Tom Schaffner" userId="89378549f90f3a7f" providerId="LiveId" clId="{D6A29E9C-87C1-46EB-B4B4-CF68D3B35F2D}" dt="2024-11-06T18:49:53.140" v="34220" actId="1036"/>
          <ac:spMkLst>
            <pc:docMk/>
            <pc:sldMk cId="3817903095" sldId="348"/>
            <ac:spMk id="19" creationId="{DB8FF093-C2E2-A1FD-EA11-B41E26FDBB54}"/>
          </ac:spMkLst>
        </pc:spChg>
        <pc:spChg chg="add mod">
          <ac:chgData name="Tom Schaffner" userId="89378549f90f3a7f" providerId="LiveId" clId="{D6A29E9C-87C1-46EB-B4B4-CF68D3B35F2D}" dt="2024-11-06T18:49:53.140" v="34220" actId="1036"/>
          <ac:spMkLst>
            <pc:docMk/>
            <pc:sldMk cId="3817903095" sldId="348"/>
            <ac:spMk id="20" creationId="{AC41A44C-1E58-8F47-B601-FC3456131563}"/>
          </ac:spMkLst>
        </pc:spChg>
        <pc:spChg chg="add mod">
          <ac:chgData name="Tom Schaffner" userId="89378549f90f3a7f" providerId="LiveId" clId="{D6A29E9C-87C1-46EB-B4B4-CF68D3B35F2D}" dt="2024-11-06T18:49:53.140" v="34220" actId="1036"/>
          <ac:spMkLst>
            <pc:docMk/>
            <pc:sldMk cId="3817903095" sldId="348"/>
            <ac:spMk id="21" creationId="{FC59967E-7ADD-52B3-F0E1-24647438A7A2}"/>
          </ac:spMkLst>
        </pc:spChg>
        <pc:spChg chg="add del mod">
          <ac:chgData name="Tom Schaffner" userId="89378549f90f3a7f" providerId="LiveId" clId="{D6A29E9C-87C1-46EB-B4B4-CF68D3B35F2D}" dt="2024-10-27T01:52:15.701" v="23641" actId="21"/>
          <ac:spMkLst>
            <pc:docMk/>
            <pc:sldMk cId="3817903095" sldId="348"/>
            <ac:spMk id="22" creationId="{3CBD3364-1ADD-D7CF-B4B6-E4FD95E5B8D3}"/>
          </ac:spMkLst>
        </pc:spChg>
        <pc:grpChg chg="del">
          <ac:chgData name="Tom Schaffner" userId="89378549f90f3a7f" providerId="LiveId" clId="{D6A29E9C-87C1-46EB-B4B4-CF68D3B35F2D}" dt="2024-10-27T00:44:08.698" v="22838" actId="21"/>
          <ac:grpSpMkLst>
            <pc:docMk/>
            <pc:sldMk cId="3817903095" sldId="348"/>
            <ac:grpSpMk id="8" creationId="{FCE6ACDA-B401-6993-E1BC-C7370C7C1A3A}"/>
          </ac:grpSpMkLst>
        </pc:grpChg>
        <pc:grpChg chg="del">
          <ac:chgData name="Tom Schaffner" userId="89378549f90f3a7f" providerId="LiveId" clId="{D6A29E9C-87C1-46EB-B4B4-CF68D3B35F2D}" dt="2024-10-27T00:44:02.593" v="22837" actId="21"/>
          <ac:grpSpMkLst>
            <pc:docMk/>
            <pc:sldMk cId="3817903095" sldId="348"/>
            <ac:grpSpMk id="11" creationId="{56E94C0F-0371-7360-00CE-6542F2969B97}"/>
          </ac:grpSpMkLst>
        </pc:grpChg>
        <pc:graphicFrameChg chg="add mod modGraphic">
          <ac:chgData name="Tom Schaffner" userId="89378549f90f3a7f" providerId="LiveId" clId="{D6A29E9C-87C1-46EB-B4B4-CF68D3B35F2D}" dt="2024-11-24T16:08:39.118" v="35208"/>
          <ac:graphicFrameMkLst>
            <pc:docMk/>
            <pc:sldMk cId="3817903095" sldId="348"/>
            <ac:graphicFrameMk id="3" creationId="{602E2FD8-46CA-BFD6-A9CD-83063CD4B9FC}"/>
          </ac:graphicFrameMkLst>
        </pc:graphicFrameChg>
        <pc:graphicFrameChg chg="del mod">
          <ac:chgData name="Tom Schaffner" userId="89378549f90f3a7f" providerId="LiveId" clId="{D6A29E9C-87C1-46EB-B4B4-CF68D3B35F2D}" dt="2024-10-27T00:43:56.431" v="22836" actId="21"/>
          <ac:graphicFrameMkLst>
            <pc:docMk/>
            <pc:sldMk cId="3817903095" sldId="348"/>
            <ac:graphicFrameMk id="5" creationId="{96E8EE70-6357-8A04-EB07-F8493014F874}"/>
          </ac:graphicFrameMkLst>
        </pc:graphicFrameChg>
      </pc:sldChg>
      <pc:sldChg chg="new del">
        <pc:chgData name="Tom Schaffner" userId="89378549f90f3a7f" providerId="LiveId" clId="{D6A29E9C-87C1-46EB-B4B4-CF68D3B35F2D}" dt="2024-10-31T04:55:44.108" v="26612" actId="680"/>
        <pc:sldMkLst>
          <pc:docMk/>
          <pc:sldMk cId="3188036431" sldId="349"/>
        </pc:sldMkLst>
      </pc:sldChg>
      <pc:sldChg chg="new del">
        <pc:chgData name="Tom Schaffner" userId="89378549f90f3a7f" providerId="LiveId" clId="{D6A29E9C-87C1-46EB-B4B4-CF68D3B35F2D}" dt="2024-11-01T23:42:49.676" v="27382" actId="680"/>
        <pc:sldMkLst>
          <pc:docMk/>
          <pc:sldMk cId="3300883074" sldId="349"/>
        </pc:sldMkLst>
      </pc:sldChg>
      <pc:sldChg chg="modSp add del mod">
        <pc:chgData name="Tom Schaffner" userId="89378549f90f3a7f" providerId="LiveId" clId="{D6A29E9C-87C1-46EB-B4B4-CF68D3B35F2D}" dt="2024-11-03T03:05:07.123" v="28460" actId="2696"/>
        <pc:sldMkLst>
          <pc:docMk/>
          <pc:sldMk cId="3710542282" sldId="349"/>
        </pc:sldMkLst>
        <pc:spChg chg="mod">
          <ac:chgData name="Tom Schaffner" userId="89378549f90f3a7f" providerId="LiveId" clId="{D6A29E9C-87C1-46EB-B4B4-CF68D3B35F2D}" dt="2024-11-02T00:05:58.444" v="27404" actId="20577"/>
          <ac:spMkLst>
            <pc:docMk/>
            <pc:sldMk cId="3710542282" sldId="349"/>
            <ac:spMk id="2" creationId="{8A26EEF9-A585-9B38-AE60-118092D60EAC}"/>
          </ac:spMkLst>
        </pc:spChg>
      </pc:sldChg>
      <pc:sldChg chg="new del">
        <pc:chgData name="Tom Schaffner" userId="89378549f90f3a7f" providerId="LiveId" clId="{D6A29E9C-87C1-46EB-B4B4-CF68D3B35F2D}" dt="2024-11-01T23:42:46.200" v="27381" actId="680"/>
        <pc:sldMkLst>
          <pc:docMk/>
          <pc:sldMk cId="1512077679" sldId="350"/>
        </pc:sldMkLst>
      </pc:sldChg>
      <pc:sldChg chg="addSp delSp modSp add mod ord setBg addAnim delAnim">
        <pc:chgData name="Tom Schaffner" userId="89378549f90f3a7f" providerId="LiveId" clId="{D6A29E9C-87C1-46EB-B4B4-CF68D3B35F2D}" dt="2024-11-06T14:56:31.406" v="34082" actId="20577"/>
        <pc:sldMkLst>
          <pc:docMk/>
          <pc:sldMk cId="3894853060" sldId="350"/>
        </pc:sldMkLst>
        <pc:spChg chg="add mod">
          <ac:chgData name="Tom Schaffner" userId="89378549f90f3a7f" providerId="LiveId" clId="{D6A29E9C-87C1-46EB-B4B4-CF68D3B35F2D}" dt="2024-11-06T14:49:04.838" v="34017"/>
          <ac:spMkLst>
            <pc:docMk/>
            <pc:sldMk cId="3894853060" sldId="350"/>
            <ac:spMk id="2" creationId="{1B1E8290-4EC0-68DB-E3C5-F85BA93F2FB9}"/>
          </ac:spMkLst>
        </pc:spChg>
        <pc:spChg chg="del mod ord">
          <ac:chgData name="Tom Schaffner" userId="89378549f90f3a7f" providerId="LiveId" clId="{D6A29E9C-87C1-46EB-B4B4-CF68D3B35F2D}" dt="2024-11-03T02:58:22.630" v="28449" actId="21"/>
          <ac:spMkLst>
            <pc:docMk/>
            <pc:sldMk cId="3894853060" sldId="350"/>
            <ac:spMk id="2" creationId="{E250B937-62E8-DD0E-ADCA-98C1715DC0DB}"/>
          </ac:spMkLst>
        </pc:spChg>
        <pc:spChg chg="del">
          <ac:chgData name="Tom Schaffner" userId="89378549f90f3a7f" providerId="LiveId" clId="{D6A29E9C-87C1-46EB-B4B4-CF68D3B35F2D}" dt="2024-11-03T02:48:42.014" v="28390" actId="478"/>
          <ac:spMkLst>
            <pc:docMk/>
            <pc:sldMk cId="3894853060" sldId="350"/>
            <ac:spMk id="3" creationId="{122B328E-6694-4BF2-05C2-2BF3740761AC}"/>
          </ac:spMkLst>
        </pc:spChg>
        <pc:spChg chg="del">
          <ac:chgData name="Tom Schaffner" userId="89378549f90f3a7f" providerId="LiveId" clId="{D6A29E9C-87C1-46EB-B4B4-CF68D3B35F2D}" dt="2024-11-03T02:48:42.014" v="28390" actId="478"/>
          <ac:spMkLst>
            <pc:docMk/>
            <pc:sldMk cId="3894853060" sldId="350"/>
            <ac:spMk id="9" creationId="{8AA147AC-128F-4740-A38D-FA7A4A6C5424}"/>
          </ac:spMkLst>
        </pc:spChg>
        <pc:spChg chg="del">
          <ac:chgData name="Tom Schaffner" userId="89378549f90f3a7f" providerId="LiveId" clId="{D6A29E9C-87C1-46EB-B4B4-CF68D3B35F2D}" dt="2024-11-03T02:48:42.014" v="28390" actId="478"/>
          <ac:spMkLst>
            <pc:docMk/>
            <pc:sldMk cId="3894853060" sldId="350"/>
            <ac:spMk id="10" creationId="{400044B3-B9AF-8FCA-7158-BD5D200B5540}"/>
          </ac:spMkLst>
        </pc:spChg>
        <pc:spChg chg="del">
          <ac:chgData name="Tom Schaffner" userId="89378549f90f3a7f" providerId="LiveId" clId="{D6A29E9C-87C1-46EB-B4B4-CF68D3B35F2D}" dt="2024-11-03T02:48:42.014" v="28390" actId="478"/>
          <ac:spMkLst>
            <pc:docMk/>
            <pc:sldMk cId="3894853060" sldId="350"/>
            <ac:spMk id="11" creationId="{D43FB648-7FD0-F123-F93E-F97FF8EA86F7}"/>
          </ac:spMkLst>
        </pc:spChg>
        <pc:spChg chg="del">
          <ac:chgData name="Tom Schaffner" userId="89378549f90f3a7f" providerId="LiveId" clId="{D6A29E9C-87C1-46EB-B4B4-CF68D3B35F2D}" dt="2024-11-03T02:48:42.014" v="28390" actId="478"/>
          <ac:spMkLst>
            <pc:docMk/>
            <pc:sldMk cId="3894853060" sldId="350"/>
            <ac:spMk id="12" creationId="{57C2284C-8C7C-590C-82F1-BB9C2D84FDF2}"/>
          </ac:spMkLst>
        </pc:spChg>
        <pc:spChg chg="del">
          <ac:chgData name="Tom Schaffner" userId="89378549f90f3a7f" providerId="LiveId" clId="{D6A29E9C-87C1-46EB-B4B4-CF68D3B35F2D}" dt="2024-11-03T02:48:42.014" v="28390" actId="478"/>
          <ac:spMkLst>
            <pc:docMk/>
            <pc:sldMk cId="3894853060" sldId="350"/>
            <ac:spMk id="13" creationId="{B19C5B68-8997-ECBD-0353-802AE2CDED8F}"/>
          </ac:spMkLst>
        </pc:spChg>
        <pc:spChg chg="del">
          <ac:chgData name="Tom Schaffner" userId="89378549f90f3a7f" providerId="LiveId" clId="{D6A29E9C-87C1-46EB-B4B4-CF68D3B35F2D}" dt="2024-11-03T02:48:42.014" v="28390" actId="478"/>
          <ac:spMkLst>
            <pc:docMk/>
            <pc:sldMk cId="3894853060" sldId="350"/>
            <ac:spMk id="14" creationId="{052626EC-EA29-8762-B6E5-26CFF664C848}"/>
          </ac:spMkLst>
        </pc:spChg>
        <pc:spChg chg="del">
          <ac:chgData name="Tom Schaffner" userId="89378549f90f3a7f" providerId="LiveId" clId="{D6A29E9C-87C1-46EB-B4B4-CF68D3B35F2D}" dt="2024-11-03T02:48:42.014" v="28390" actId="478"/>
          <ac:spMkLst>
            <pc:docMk/>
            <pc:sldMk cId="3894853060" sldId="350"/>
            <ac:spMk id="15" creationId="{753B4B8A-4FEB-32F7-9580-4969948A51CC}"/>
          </ac:spMkLst>
        </pc:spChg>
        <pc:spChg chg="del">
          <ac:chgData name="Tom Schaffner" userId="89378549f90f3a7f" providerId="LiveId" clId="{D6A29E9C-87C1-46EB-B4B4-CF68D3B35F2D}" dt="2024-11-03T02:48:42.014" v="28390" actId="478"/>
          <ac:spMkLst>
            <pc:docMk/>
            <pc:sldMk cId="3894853060" sldId="350"/>
            <ac:spMk id="16" creationId="{622ED4C5-7AF7-154B-F930-F8494D46352C}"/>
          </ac:spMkLst>
        </pc:spChg>
        <pc:spChg chg="del">
          <ac:chgData name="Tom Schaffner" userId="89378549f90f3a7f" providerId="LiveId" clId="{D6A29E9C-87C1-46EB-B4B4-CF68D3B35F2D}" dt="2024-11-03T02:48:42.014" v="28390" actId="478"/>
          <ac:spMkLst>
            <pc:docMk/>
            <pc:sldMk cId="3894853060" sldId="350"/>
            <ac:spMk id="17" creationId="{FC7AC9B6-436F-B73E-F339-82BEF88FA9CD}"/>
          </ac:spMkLst>
        </pc:spChg>
        <pc:spChg chg="del">
          <ac:chgData name="Tom Schaffner" userId="89378549f90f3a7f" providerId="LiveId" clId="{D6A29E9C-87C1-46EB-B4B4-CF68D3B35F2D}" dt="2024-11-03T02:48:42.014" v="28390" actId="478"/>
          <ac:spMkLst>
            <pc:docMk/>
            <pc:sldMk cId="3894853060" sldId="350"/>
            <ac:spMk id="18" creationId="{0C80E40A-2296-1D50-9B98-D414C99BABC8}"/>
          </ac:spMkLst>
        </pc:spChg>
        <pc:spChg chg="del">
          <ac:chgData name="Tom Schaffner" userId="89378549f90f3a7f" providerId="LiveId" clId="{D6A29E9C-87C1-46EB-B4B4-CF68D3B35F2D}" dt="2024-11-03T02:48:42.014" v="28390" actId="478"/>
          <ac:spMkLst>
            <pc:docMk/>
            <pc:sldMk cId="3894853060" sldId="350"/>
            <ac:spMk id="19" creationId="{C2F9EFF1-40F3-5A64-0622-F89AFC4EDF8B}"/>
          </ac:spMkLst>
        </pc:spChg>
        <pc:spChg chg="del">
          <ac:chgData name="Tom Schaffner" userId="89378549f90f3a7f" providerId="LiveId" clId="{D6A29E9C-87C1-46EB-B4B4-CF68D3B35F2D}" dt="2024-11-03T02:48:42.014" v="28390" actId="478"/>
          <ac:spMkLst>
            <pc:docMk/>
            <pc:sldMk cId="3894853060" sldId="350"/>
            <ac:spMk id="20" creationId="{E19E29A1-85FF-D77F-F75A-DDA99FF37C84}"/>
          </ac:spMkLst>
        </pc:spChg>
        <pc:spChg chg="add mod">
          <ac:chgData name="Tom Schaffner" userId="89378549f90f3a7f" providerId="LiveId" clId="{D6A29E9C-87C1-46EB-B4B4-CF68D3B35F2D}" dt="2024-11-03T03:00:19.451" v="28459" actId="20577"/>
          <ac:spMkLst>
            <pc:docMk/>
            <pc:sldMk cId="3894853060" sldId="350"/>
            <ac:spMk id="24" creationId="{C0EFD8E9-AE7E-9E66-25D4-F6B6B0105D6E}"/>
          </ac:spMkLst>
        </pc:spChg>
        <pc:spChg chg="add">
          <ac:chgData name="Tom Schaffner" userId="89378549f90f3a7f" providerId="LiveId" clId="{D6A29E9C-87C1-46EB-B4B4-CF68D3B35F2D}" dt="2024-11-03T02:50:16.741" v="28394" actId="26606"/>
          <ac:spMkLst>
            <pc:docMk/>
            <pc:sldMk cId="3894853060" sldId="350"/>
            <ac:spMk id="25" creationId="{097CD68E-23E3-4007-8847-CD0944C4F7BE}"/>
          </ac:spMkLst>
        </pc:spChg>
        <pc:spChg chg="add del mod">
          <ac:chgData name="Tom Schaffner" userId="89378549f90f3a7f" providerId="LiveId" clId="{D6A29E9C-87C1-46EB-B4B4-CF68D3B35F2D}" dt="2024-11-03T02:58:27.969" v="28450" actId="21"/>
          <ac:spMkLst>
            <pc:docMk/>
            <pc:sldMk cId="3894853060" sldId="350"/>
            <ac:spMk id="27" creationId="{91FCC48E-B133-CE08-1A86-A94CA218A95B}"/>
          </ac:spMkLst>
        </pc:spChg>
        <pc:spChg chg="add">
          <ac:chgData name="Tom Schaffner" userId="89378549f90f3a7f" providerId="LiveId" clId="{D6A29E9C-87C1-46EB-B4B4-CF68D3B35F2D}" dt="2024-11-03T02:50:16.741" v="28394" actId="26606"/>
          <ac:spMkLst>
            <pc:docMk/>
            <pc:sldMk cId="3894853060" sldId="350"/>
            <ac:spMk id="28" creationId="{E91DC736-0EF8-4F87-9146-EBF1D2EE4D3D}"/>
          </ac:spMkLst>
        </pc:spChg>
        <pc:spChg chg="add mod">
          <ac:chgData name="Tom Schaffner" userId="89378549f90f3a7f" providerId="LiveId" clId="{D6A29E9C-87C1-46EB-B4B4-CF68D3B35F2D}" dt="2024-11-03T02:59:05.490" v="28453" actId="2085"/>
          <ac:spMkLst>
            <pc:docMk/>
            <pc:sldMk cId="3894853060" sldId="350"/>
            <ac:spMk id="29" creationId="{E741BBCC-CF84-DD4A-B606-2F9D56261E09}"/>
          </ac:spMkLst>
        </pc:spChg>
        <pc:spChg chg="del">
          <ac:chgData name="Tom Schaffner" userId="89378549f90f3a7f" providerId="LiveId" clId="{D6A29E9C-87C1-46EB-B4B4-CF68D3B35F2D}" dt="2024-11-03T02:48:42.014" v="28390" actId="478"/>
          <ac:spMkLst>
            <pc:docMk/>
            <pc:sldMk cId="3894853060" sldId="350"/>
            <ac:spMk id="30" creationId="{4896B302-58B7-3E37-DA19-69B8EA986941}"/>
          </ac:spMkLst>
        </pc:spChg>
        <pc:spChg chg="add mod">
          <ac:chgData name="Tom Schaffner" userId="89378549f90f3a7f" providerId="LiveId" clId="{D6A29E9C-87C1-46EB-B4B4-CF68D3B35F2D}" dt="2024-11-06T14:56:31.406" v="34082" actId="20577"/>
          <ac:spMkLst>
            <pc:docMk/>
            <pc:sldMk cId="3894853060" sldId="350"/>
            <ac:spMk id="31" creationId="{49FA52A7-3203-96E8-7D86-BE3294729CB1}"/>
          </ac:spMkLst>
        </pc:spChg>
        <pc:spChg chg="add">
          <ac:chgData name="Tom Schaffner" userId="89378549f90f3a7f" providerId="LiveId" clId="{D6A29E9C-87C1-46EB-B4B4-CF68D3B35F2D}" dt="2024-11-03T02:50:16.741" v="28394" actId="26606"/>
          <ac:spMkLst>
            <pc:docMk/>
            <pc:sldMk cId="3894853060" sldId="350"/>
            <ac:spMk id="32" creationId="{AF2F604E-43BE-4DC3-B983-E071523364F8}"/>
          </ac:spMkLst>
        </pc:spChg>
        <pc:spChg chg="add">
          <ac:chgData name="Tom Schaffner" userId="89378549f90f3a7f" providerId="LiveId" clId="{D6A29E9C-87C1-46EB-B4B4-CF68D3B35F2D}" dt="2024-11-03T02:50:16.741" v="28394" actId="26606"/>
          <ac:spMkLst>
            <pc:docMk/>
            <pc:sldMk cId="3894853060" sldId="350"/>
            <ac:spMk id="34" creationId="{08C9B587-E65E-4B52-B37C-ABEBB6E87928}"/>
          </ac:spMkLst>
        </pc:spChg>
        <pc:picChg chg="del">
          <ac:chgData name="Tom Schaffner" userId="89378549f90f3a7f" providerId="LiveId" clId="{D6A29E9C-87C1-46EB-B4B4-CF68D3B35F2D}" dt="2024-11-03T02:48:42.014" v="28390" actId="478"/>
          <ac:picMkLst>
            <pc:docMk/>
            <pc:sldMk cId="3894853060" sldId="350"/>
            <ac:picMk id="4" creationId="{1AF4AA54-FB97-6960-E5BE-900214F669BF}"/>
          </ac:picMkLst>
        </pc:picChg>
        <pc:picChg chg="del">
          <ac:chgData name="Tom Schaffner" userId="89378549f90f3a7f" providerId="LiveId" clId="{D6A29E9C-87C1-46EB-B4B4-CF68D3B35F2D}" dt="2024-11-03T02:48:42.014" v="28390" actId="478"/>
          <ac:picMkLst>
            <pc:docMk/>
            <pc:sldMk cId="3894853060" sldId="350"/>
            <ac:picMk id="5" creationId="{5C2DF8F2-AC2F-60A5-04F7-0D07A507F339}"/>
          </ac:picMkLst>
        </pc:picChg>
        <pc:picChg chg="del">
          <ac:chgData name="Tom Schaffner" userId="89378549f90f3a7f" providerId="LiveId" clId="{D6A29E9C-87C1-46EB-B4B4-CF68D3B35F2D}" dt="2024-11-03T02:48:42.014" v="28390" actId="478"/>
          <ac:picMkLst>
            <pc:docMk/>
            <pc:sldMk cId="3894853060" sldId="350"/>
            <ac:picMk id="6" creationId="{4BCC11F7-1703-F6A0-B027-06CDE07C5473}"/>
          </ac:picMkLst>
        </pc:picChg>
        <pc:picChg chg="del">
          <ac:chgData name="Tom Schaffner" userId="89378549f90f3a7f" providerId="LiveId" clId="{D6A29E9C-87C1-46EB-B4B4-CF68D3B35F2D}" dt="2024-11-03T02:48:42.014" v="28390" actId="478"/>
          <ac:picMkLst>
            <pc:docMk/>
            <pc:sldMk cId="3894853060" sldId="350"/>
            <ac:picMk id="7" creationId="{77C3D08F-904A-1DF4-8B13-8A4910813073}"/>
          </ac:picMkLst>
        </pc:picChg>
        <pc:picChg chg="del">
          <ac:chgData name="Tom Schaffner" userId="89378549f90f3a7f" providerId="LiveId" clId="{D6A29E9C-87C1-46EB-B4B4-CF68D3B35F2D}" dt="2024-11-03T02:48:42.014" v="28390" actId="478"/>
          <ac:picMkLst>
            <pc:docMk/>
            <pc:sldMk cId="3894853060" sldId="350"/>
            <ac:picMk id="8" creationId="{E095EDFF-9D1F-CDC1-31C8-F89A31776657}"/>
          </ac:picMkLst>
        </pc:picChg>
        <pc:picChg chg="del">
          <ac:chgData name="Tom Schaffner" userId="89378549f90f3a7f" providerId="LiveId" clId="{D6A29E9C-87C1-46EB-B4B4-CF68D3B35F2D}" dt="2024-11-02T00:04:57.122" v="27388" actId="21"/>
          <ac:picMkLst>
            <pc:docMk/>
            <pc:sldMk cId="3894853060" sldId="350"/>
            <ac:picMk id="21" creationId="{B803EA72-9384-EF3A-401A-24C912D66175}"/>
          </ac:picMkLst>
        </pc:picChg>
        <pc:picChg chg="del">
          <ac:chgData name="Tom Schaffner" userId="89378549f90f3a7f" providerId="LiveId" clId="{D6A29E9C-87C1-46EB-B4B4-CF68D3B35F2D}" dt="2024-11-03T02:48:42.014" v="28390" actId="478"/>
          <ac:picMkLst>
            <pc:docMk/>
            <pc:sldMk cId="3894853060" sldId="350"/>
            <ac:picMk id="22" creationId="{CF659AAD-31FB-4CDA-17D9-BC1EC042904F}"/>
          </ac:picMkLst>
        </pc:picChg>
        <pc:picChg chg="add mod modCrop">
          <ac:chgData name="Tom Schaffner" userId="89378549f90f3a7f" providerId="LiveId" clId="{D6A29E9C-87C1-46EB-B4B4-CF68D3B35F2D}" dt="2024-11-04T21:49:29.844" v="29774" actId="29295"/>
          <ac:picMkLst>
            <pc:docMk/>
            <pc:sldMk cId="3894853060" sldId="350"/>
            <ac:picMk id="23" creationId="{FB7B647F-6E54-9C23-C61E-79A04779EB66}"/>
          </ac:picMkLst>
        </pc:picChg>
        <pc:picChg chg="del">
          <ac:chgData name="Tom Schaffner" userId="89378549f90f3a7f" providerId="LiveId" clId="{D6A29E9C-87C1-46EB-B4B4-CF68D3B35F2D}" dt="2024-11-03T02:48:42.014" v="28390" actId="478"/>
          <ac:picMkLst>
            <pc:docMk/>
            <pc:sldMk cId="3894853060" sldId="350"/>
            <ac:picMk id="33" creationId="{7F87206A-E885-6F0A-3E7C-61F915C7921C}"/>
          </ac:picMkLst>
        </pc:picChg>
        <pc:picChg chg="del">
          <ac:chgData name="Tom Schaffner" userId="89378549f90f3a7f" providerId="LiveId" clId="{D6A29E9C-87C1-46EB-B4B4-CF68D3B35F2D}" dt="2024-11-03T02:48:42.014" v="28390" actId="478"/>
          <ac:picMkLst>
            <pc:docMk/>
            <pc:sldMk cId="3894853060" sldId="350"/>
            <ac:picMk id="39" creationId="{A9E60164-F9F5-AD31-AA73-CF8C8132216F}"/>
          </ac:picMkLst>
        </pc:picChg>
      </pc:sldChg>
      <pc:sldChg chg="addSp delSp modSp add mod addAnim delAnim">
        <pc:chgData name="Tom Schaffner" userId="89378549f90f3a7f" providerId="LiveId" clId="{D6A29E9C-87C1-46EB-B4B4-CF68D3B35F2D}" dt="2024-11-06T14:53:25.097" v="34046" actId="20577"/>
        <pc:sldMkLst>
          <pc:docMk/>
          <pc:sldMk cId="237858964" sldId="351"/>
        </pc:sldMkLst>
        <pc:spChg chg="del mod">
          <ac:chgData name="Tom Schaffner" userId="89378549f90f3a7f" providerId="LiveId" clId="{D6A29E9C-87C1-46EB-B4B4-CF68D3B35F2D}" dt="2024-11-03T01:45:23.033" v="27828" actId="21"/>
          <ac:spMkLst>
            <pc:docMk/>
            <pc:sldMk cId="237858964" sldId="351"/>
            <ac:spMk id="2" creationId="{9457E80D-0F67-5819-43BA-2C46C0BF7BB7}"/>
          </ac:spMkLst>
        </pc:spChg>
        <pc:spChg chg="add mod">
          <ac:chgData name="Tom Schaffner" userId="89378549f90f3a7f" providerId="LiveId" clId="{D6A29E9C-87C1-46EB-B4B4-CF68D3B35F2D}" dt="2024-11-06T14:48:23.337" v="34013" actId="14100"/>
          <ac:spMkLst>
            <pc:docMk/>
            <pc:sldMk cId="237858964" sldId="351"/>
            <ac:spMk id="2" creationId="{CA8EFC80-D22A-52C5-57DB-BD2C8FCE2ECF}"/>
          </ac:spMkLst>
        </pc:spChg>
        <pc:spChg chg="add del mod">
          <ac:chgData name="Tom Schaffner" userId="89378549f90f3a7f" providerId="LiveId" clId="{D6A29E9C-87C1-46EB-B4B4-CF68D3B35F2D}" dt="2024-11-03T02:15:32.863" v="28037" actId="21"/>
          <ac:spMkLst>
            <pc:docMk/>
            <pc:sldMk cId="237858964" sldId="351"/>
            <ac:spMk id="3" creationId="{93302FA9-29C6-E568-D679-D7F1A76C9B9C}"/>
          </ac:spMkLst>
        </pc:spChg>
        <pc:spChg chg="del">
          <ac:chgData name="Tom Schaffner" userId="89378549f90f3a7f" providerId="LiveId" clId="{D6A29E9C-87C1-46EB-B4B4-CF68D3B35F2D}" dt="2024-11-03T00:55:33.408" v="27790" actId="21"/>
          <ac:spMkLst>
            <pc:docMk/>
            <pc:sldMk cId="237858964" sldId="351"/>
            <ac:spMk id="3" creationId="{C95E9EBE-20AE-3EFD-72E8-A3AF13CD5A49}"/>
          </ac:spMkLst>
        </pc:spChg>
        <pc:spChg chg="add del mod">
          <ac:chgData name="Tom Schaffner" userId="89378549f90f3a7f" providerId="LiveId" clId="{D6A29E9C-87C1-46EB-B4B4-CF68D3B35F2D}" dt="2024-11-03T01:45:35.879" v="27829" actId="21"/>
          <ac:spMkLst>
            <pc:docMk/>
            <pc:sldMk cId="237858964" sldId="351"/>
            <ac:spMk id="5" creationId="{7B1E2518-B8C1-5848-8B99-2CE87D74B83A}"/>
          </ac:spMkLst>
        </pc:spChg>
        <pc:spChg chg="add mod">
          <ac:chgData name="Tom Schaffner" userId="89378549f90f3a7f" providerId="LiveId" clId="{D6A29E9C-87C1-46EB-B4B4-CF68D3B35F2D}" dt="2024-11-03T02:19:19.152" v="28045" actId="207"/>
          <ac:spMkLst>
            <pc:docMk/>
            <pc:sldMk cId="237858964" sldId="351"/>
            <ac:spMk id="6" creationId="{B6C7B416-55B3-994D-A6D4-AC9D7A1B1B94}"/>
          </ac:spMkLst>
        </pc:spChg>
        <pc:spChg chg="add mod">
          <ac:chgData name="Tom Schaffner" userId="89378549f90f3a7f" providerId="LiveId" clId="{D6A29E9C-87C1-46EB-B4B4-CF68D3B35F2D}" dt="2024-11-04T20:10:30.324" v="29247" actId="20577"/>
          <ac:spMkLst>
            <pc:docMk/>
            <pc:sldMk cId="237858964" sldId="351"/>
            <ac:spMk id="7" creationId="{C32B8BD7-5E9B-EB37-ED1E-4531B36BD2D7}"/>
          </ac:spMkLst>
        </pc:spChg>
        <pc:spChg chg="del">
          <ac:chgData name="Tom Schaffner" userId="89378549f90f3a7f" providerId="LiveId" clId="{D6A29E9C-87C1-46EB-B4B4-CF68D3B35F2D}" dt="2024-11-03T00:55:33.408" v="27790" actId="21"/>
          <ac:spMkLst>
            <pc:docMk/>
            <pc:sldMk cId="237858964" sldId="351"/>
            <ac:spMk id="9" creationId="{3408D373-D8D1-80D4-5E49-8D014D18C4B6}"/>
          </ac:spMkLst>
        </pc:spChg>
        <pc:spChg chg="del">
          <ac:chgData name="Tom Schaffner" userId="89378549f90f3a7f" providerId="LiveId" clId="{D6A29E9C-87C1-46EB-B4B4-CF68D3B35F2D}" dt="2024-11-03T00:55:33.408" v="27790" actId="21"/>
          <ac:spMkLst>
            <pc:docMk/>
            <pc:sldMk cId="237858964" sldId="351"/>
            <ac:spMk id="10" creationId="{44EA4FC7-D00B-11AD-D085-3F0384805D24}"/>
          </ac:spMkLst>
        </pc:spChg>
        <pc:spChg chg="del">
          <ac:chgData name="Tom Schaffner" userId="89378549f90f3a7f" providerId="LiveId" clId="{D6A29E9C-87C1-46EB-B4B4-CF68D3B35F2D}" dt="2024-11-03T00:55:33.408" v="27790" actId="21"/>
          <ac:spMkLst>
            <pc:docMk/>
            <pc:sldMk cId="237858964" sldId="351"/>
            <ac:spMk id="11" creationId="{5965F2FE-AF27-C3FD-3D67-A472B6D2ACAA}"/>
          </ac:spMkLst>
        </pc:spChg>
        <pc:spChg chg="del">
          <ac:chgData name="Tom Schaffner" userId="89378549f90f3a7f" providerId="LiveId" clId="{D6A29E9C-87C1-46EB-B4B4-CF68D3B35F2D}" dt="2024-11-03T00:55:33.408" v="27790" actId="21"/>
          <ac:spMkLst>
            <pc:docMk/>
            <pc:sldMk cId="237858964" sldId="351"/>
            <ac:spMk id="12" creationId="{D6C535B7-7F5C-EC90-B8E9-E88DB5455F96}"/>
          </ac:spMkLst>
        </pc:spChg>
        <pc:spChg chg="del">
          <ac:chgData name="Tom Schaffner" userId="89378549f90f3a7f" providerId="LiveId" clId="{D6A29E9C-87C1-46EB-B4B4-CF68D3B35F2D}" dt="2024-11-03T00:55:33.408" v="27790" actId="21"/>
          <ac:spMkLst>
            <pc:docMk/>
            <pc:sldMk cId="237858964" sldId="351"/>
            <ac:spMk id="13" creationId="{FD814AB4-5726-F01D-C62B-5B887E640B75}"/>
          </ac:spMkLst>
        </pc:spChg>
        <pc:spChg chg="del">
          <ac:chgData name="Tom Schaffner" userId="89378549f90f3a7f" providerId="LiveId" clId="{D6A29E9C-87C1-46EB-B4B4-CF68D3B35F2D}" dt="2024-11-03T00:55:33.408" v="27790" actId="21"/>
          <ac:spMkLst>
            <pc:docMk/>
            <pc:sldMk cId="237858964" sldId="351"/>
            <ac:spMk id="14" creationId="{FB1971A8-5ADC-E5C6-446D-FCE7545C96CA}"/>
          </ac:spMkLst>
        </pc:spChg>
        <pc:spChg chg="del">
          <ac:chgData name="Tom Schaffner" userId="89378549f90f3a7f" providerId="LiveId" clId="{D6A29E9C-87C1-46EB-B4B4-CF68D3B35F2D}" dt="2024-11-03T00:55:33.408" v="27790" actId="21"/>
          <ac:spMkLst>
            <pc:docMk/>
            <pc:sldMk cId="237858964" sldId="351"/>
            <ac:spMk id="15" creationId="{B13B602C-2CD2-A6BB-A5A9-BE6652C8FD82}"/>
          </ac:spMkLst>
        </pc:spChg>
        <pc:spChg chg="del">
          <ac:chgData name="Tom Schaffner" userId="89378549f90f3a7f" providerId="LiveId" clId="{D6A29E9C-87C1-46EB-B4B4-CF68D3B35F2D}" dt="2024-11-03T00:55:33.408" v="27790" actId="21"/>
          <ac:spMkLst>
            <pc:docMk/>
            <pc:sldMk cId="237858964" sldId="351"/>
            <ac:spMk id="16" creationId="{F4EAC12C-1701-8DA0-5630-78AF4B117FA7}"/>
          </ac:spMkLst>
        </pc:spChg>
        <pc:spChg chg="del">
          <ac:chgData name="Tom Schaffner" userId="89378549f90f3a7f" providerId="LiveId" clId="{D6A29E9C-87C1-46EB-B4B4-CF68D3B35F2D}" dt="2024-11-03T00:55:33.408" v="27790" actId="21"/>
          <ac:spMkLst>
            <pc:docMk/>
            <pc:sldMk cId="237858964" sldId="351"/>
            <ac:spMk id="17" creationId="{29B571AD-A415-ADC4-A5E4-397E2AF3BAFA}"/>
          </ac:spMkLst>
        </pc:spChg>
        <pc:spChg chg="del">
          <ac:chgData name="Tom Schaffner" userId="89378549f90f3a7f" providerId="LiveId" clId="{D6A29E9C-87C1-46EB-B4B4-CF68D3B35F2D}" dt="2024-11-03T00:55:33.408" v="27790" actId="21"/>
          <ac:spMkLst>
            <pc:docMk/>
            <pc:sldMk cId="237858964" sldId="351"/>
            <ac:spMk id="18" creationId="{9B20EC3A-119D-6954-C832-DBC840C46B1A}"/>
          </ac:spMkLst>
        </pc:spChg>
        <pc:spChg chg="del">
          <ac:chgData name="Tom Schaffner" userId="89378549f90f3a7f" providerId="LiveId" clId="{D6A29E9C-87C1-46EB-B4B4-CF68D3B35F2D}" dt="2024-11-03T00:55:33.408" v="27790" actId="21"/>
          <ac:spMkLst>
            <pc:docMk/>
            <pc:sldMk cId="237858964" sldId="351"/>
            <ac:spMk id="19" creationId="{DE2A000A-88DB-369C-BE99-C21213262665}"/>
          </ac:spMkLst>
        </pc:spChg>
        <pc:spChg chg="del">
          <ac:chgData name="Tom Schaffner" userId="89378549f90f3a7f" providerId="LiveId" clId="{D6A29E9C-87C1-46EB-B4B4-CF68D3B35F2D}" dt="2024-11-03T00:55:33.408" v="27790" actId="21"/>
          <ac:spMkLst>
            <pc:docMk/>
            <pc:sldMk cId="237858964" sldId="351"/>
            <ac:spMk id="20" creationId="{50AD7C81-2178-03C6-97B7-1677B115EDA5}"/>
          </ac:spMkLst>
        </pc:spChg>
        <pc:spChg chg="mod ord">
          <ac:chgData name="Tom Schaffner" userId="89378549f90f3a7f" providerId="LiveId" clId="{D6A29E9C-87C1-46EB-B4B4-CF68D3B35F2D}" dt="2024-11-06T14:53:25.097" v="34046" actId="20577"/>
          <ac:spMkLst>
            <pc:docMk/>
            <pc:sldMk cId="237858964" sldId="351"/>
            <ac:spMk id="30" creationId="{77E0AF54-22DB-25C5-204F-5DB0D073DF51}"/>
          </ac:spMkLst>
        </pc:spChg>
        <pc:spChg chg="add del">
          <ac:chgData name="Tom Schaffner" userId="89378549f90f3a7f" providerId="LiveId" clId="{D6A29E9C-87C1-46EB-B4B4-CF68D3B35F2D}" dt="2024-11-03T00:59:14.663" v="27820" actId="26606"/>
          <ac:spMkLst>
            <pc:docMk/>
            <pc:sldMk cId="237858964" sldId="351"/>
            <ac:spMk id="32" creationId="{AF2F604E-43BE-4DC3-B983-E071523364F8}"/>
          </ac:spMkLst>
        </pc:spChg>
        <pc:spChg chg="add del">
          <ac:chgData name="Tom Schaffner" userId="89378549f90f3a7f" providerId="LiveId" clId="{D6A29E9C-87C1-46EB-B4B4-CF68D3B35F2D}" dt="2024-11-03T00:59:14.663" v="27820" actId="26606"/>
          <ac:spMkLst>
            <pc:docMk/>
            <pc:sldMk cId="237858964" sldId="351"/>
            <ac:spMk id="35" creationId="{E91DC736-0EF8-4F87-9146-EBF1D2EE4D3D}"/>
          </ac:spMkLst>
        </pc:spChg>
        <pc:spChg chg="add del">
          <ac:chgData name="Tom Schaffner" userId="89378549f90f3a7f" providerId="LiveId" clId="{D6A29E9C-87C1-46EB-B4B4-CF68D3B35F2D}" dt="2024-11-03T00:59:14.663" v="27820" actId="26606"/>
          <ac:spMkLst>
            <pc:docMk/>
            <pc:sldMk cId="237858964" sldId="351"/>
            <ac:spMk id="37" creationId="{097CD68E-23E3-4007-8847-CD0944C4F7BE}"/>
          </ac:spMkLst>
        </pc:spChg>
        <pc:spChg chg="add del">
          <ac:chgData name="Tom Schaffner" userId="89378549f90f3a7f" providerId="LiveId" clId="{D6A29E9C-87C1-46EB-B4B4-CF68D3B35F2D}" dt="2024-11-03T00:59:14.663" v="27820" actId="26606"/>
          <ac:spMkLst>
            <pc:docMk/>
            <pc:sldMk cId="237858964" sldId="351"/>
            <ac:spMk id="41" creationId="{08C9B587-E65E-4B52-B37C-ABEBB6E87928}"/>
          </ac:spMkLst>
        </pc:spChg>
        <pc:spChg chg="add del">
          <ac:chgData name="Tom Schaffner" userId="89378549f90f3a7f" providerId="LiveId" clId="{D6A29E9C-87C1-46EB-B4B4-CF68D3B35F2D}" dt="2024-11-03T00:59:14.657" v="27819" actId="26606"/>
          <ac:spMkLst>
            <pc:docMk/>
            <pc:sldMk cId="237858964" sldId="351"/>
            <ac:spMk id="46" creationId="{06DA9DF9-31F7-4056-B42E-878CC92417B8}"/>
          </ac:spMkLst>
        </pc:spChg>
        <pc:spChg chg="add del">
          <ac:chgData name="Tom Schaffner" userId="89378549f90f3a7f" providerId="LiveId" clId="{D6A29E9C-87C1-46EB-B4B4-CF68D3B35F2D}" dt="2024-11-03T01:59:06.991" v="27971" actId="26606"/>
          <ac:spMkLst>
            <pc:docMk/>
            <pc:sldMk cId="237858964" sldId="351"/>
            <ac:spMk id="48" creationId="{097CD68E-23E3-4007-8847-CD0944C4F7BE}"/>
          </ac:spMkLst>
        </pc:spChg>
        <pc:spChg chg="add del">
          <ac:chgData name="Tom Schaffner" userId="89378549f90f3a7f" providerId="LiveId" clId="{D6A29E9C-87C1-46EB-B4B4-CF68D3B35F2D}" dt="2024-11-03T01:59:06.991" v="27971" actId="26606"/>
          <ac:spMkLst>
            <pc:docMk/>
            <pc:sldMk cId="237858964" sldId="351"/>
            <ac:spMk id="49" creationId="{E91DC736-0EF8-4F87-9146-EBF1D2EE4D3D}"/>
          </ac:spMkLst>
        </pc:spChg>
        <pc:spChg chg="add del">
          <ac:chgData name="Tom Schaffner" userId="89378549f90f3a7f" providerId="LiveId" clId="{D6A29E9C-87C1-46EB-B4B4-CF68D3B35F2D}" dt="2024-11-03T01:59:06.991" v="27971" actId="26606"/>
          <ac:spMkLst>
            <pc:docMk/>
            <pc:sldMk cId="237858964" sldId="351"/>
            <ac:spMk id="50" creationId="{AF2F604E-43BE-4DC3-B983-E071523364F8}"/>
          </ac:spMkLst>
        </pc:spChg>
        <pc:spChg chg="add del">
          <ac:chgData name="Tom Schaffner" userId="89378549f90f3a7f" providerId="LiveId" clId="{D6A29E9C-87C1-46EB-B4B4-CF68D3B35F2D}" dt="2024-11-03T01:59:06.991" v="27971" actId="26606"/>
          <ac:spMkLst>
            <pc:docMk/>
            <pc:sldMk cId="237858964" sldId="351"/>
            <ac:spMk id="52" creationId="{08C9B587-E65E-4B52-B37C-ABEBB6E87928}"/>
          </ac:spMkLst>
        </pc:spChg>
        <pc:spChg chg="add">
          <ac:chgData name="Tom Schaffner" userId="89378549f90f3a7f" providerId="LiveId" clId="{D6A29E9C-87C1-46EB-B4B4-CF68D3B35F2D}" dt="2024-11-03T01:59:06.991" v="27971" actId="26606"/>
          <ac:spMkLst>
            <pc:docMk/>
            <pc:sldMk cId="237858964" sldId="351"/>
            <ac:spMk id="57" creationId="{E91DC736-0EF8-4F87-9146-EBF1D2EE4D3D}"/>
          </ac:spMkLst>
        </pc:spChg>
        <pc:spChg chg="add">
          <ac:chgData name="Tom Schaffner" userId="89378549f90f3a7f" providerId="LiveId" clId="{D6A29E9C-87C1-46EB-B4B4-CF68D3B35F2D}" dt="2024-11-03T01:59:06.991" v="27971" actId="26606"/>
          <ac:spMkLst>
            <pc:docMk/>
            <pc:sldMk cId="237858964" sldId="351"/>
            <ac:spMk id="59" creationId="{097CD68E-23E3-4007-8847-CD0944C4F7BE}"/>
          </ac:spMkLst>
        </pc:spChg>
        <pc:spChg chg="add">
          <ac:chgData name="Tom Schaffner" userId="89378549f90f3a7f" providerId="LiveId" clId="{D6A29E9C-87C1-46EB-B4B4-CF68D3B35F2D}" dt="2024-11-03T01:59:06.991" v="27971" actId="26606"/>
          <ac:spMkLst>
            <pc:docMk/>
            <pc:sldMk cId="237858964" sldId="351"/>
            <ac:spMk id="61" creationId="{AF2F604E-43BE-4DC3-B983-E071523364F8}"/>
          </ac:spMkLst>
        </pc:spChg>
        <pc:spChg chg="add">
          <ac:chgData name="Tom Schaffner" userId="89378549f90f3a7f" providerId="LiveId" clId="{D6A29E9C-87C1-46EB-B4B4-CF68D3B35F2D}" dt="2024-11-03T01:59:06.991" v="27971" actId="26606"/>
          <ac:spMkLst>
            <pc:docMk/>
            <pc:sldMk cId="237858964" sldId="351"/>
            <ac:spMk id="63" creationId="{08C9B587-E65E-4B52-B37C-ABEBB6E87928}"/>
          </ac:spMkLst>
        </pc:spChg>
        <pc:picChg chg="del">
          <ac:chgData name="Tom Schaffner" userId="89378549f90f3a7f" providerId="LiveId" clId="{D6A29E9C-87C1-46EB-B4B4-CF68D3B35F2D}" dt="2024-11-03T00:55:33.408" v="27790" actId="21"/>
          <ac:picMkLst>
            <pc:docMk/>
            <pc:sldMk cId="237858964" sldId="351"/>
            <ac:picMk id="4" creationId="{C6BAC47F-2948-1508-7821-9C1A8973C5C6}"/>
          </ac:picMkLst>
        </pc:picChg>
        <pc:picChg chg="del">
          <ac:chgData name="Tom Schaffner" userId="89378549f90f3a7f" providerId="LiveId" clId="{D6A29E9C-87C1-46EB-B4B4-CF68D3B35F2D}" dt="2024-11-03T00:55:33.408" v="27790" actId="21"/>
          <ac:picMkLst>
            <pc:docMk/>
            <pc:sldMk cId="237858964" sldId="351"/>
            <ac:picMk id="5" creationId="{FDB54D68-211B-D0C6-6767-49D1098EDFCA}"/>
          </ac:picMkLst>
        </pc:picChg>
        <pc:picChg chg="del">
          <ac:chgData name="Tom Schaffner" userId="89378549f90f3a7f" providerId="LiveId" clId="{D6A29E9C-87C1-46EB-B4B4-CF68D3B35F2D}" dt="2024-11-03T00:55:33.408" v="27790" actId="21"/>
          <ac:picMkLst>
            <pc:docMk/>
            <pc:sldMk cId="237858964" sldId="351"/>
            <ac:picMk id="6" creationId="{99EC07A7-73D5-8475-D8EF-097DF34DCA32}"/>
          </ac:picMkLst>
        </pc:picChg>
        <pc:picChg chg="del">
          <ac:chgData name="Tom Schaffner" userId="89378549f90f3a7f" providerId="LiveId" clId="{D6A29E9C-87C1-46EB-B4B4-CF68D3B35F2D}" dt="2024-11-03T00:55:33.408" v="27790" actId="21"/>
          <ac:picMkLst>
            <pc:docMk/>
            <pc:sldMk cId="237858964" sldId="351"/>
            <ac:picMk id="7" creationId="{E9EA2287-6F78-9472-4D7D-E4C33AEEA141}"/>
          </ac:picMkLst>
        </pc:picChg>
        <pc:picChg chg="del">
          <ac:chgData name="Tom Schaffner" userId="89378549f90f3a7f" providerId="LiveId" clId="{D6A29E9C-87C1-46EB-B4B4-CF68D3B35F2D}" dt="2024-11-03T00:55:33.408" v="27790" actId="21"/>
          <ac:picMkLst>
            <pc:docMk/>
            <pc:sldMk cId="237858964" sldId="351"/>
            <ac:picMk id="8" creationId="{59A17E82-FCC2-8F9F-795D-41A12614049E}"/>
          </ac:picMkLst>
        </pc:picChg>
        <pc:picChg chg="del">
          <ac:chgData name="Tom Schaffner" userId="89378549f90f3a7f" providerId="LiveId" clId="{D6A29E9C-87C1-46EB-B4B4-CF68D3B35F2D}" dt="2024-11-03T00:55:33.408" v="27790" actId="21"/>
          <ac:picMkLst>
            <pc:docMk/>
            <pc:sldMk cId="237858964" sldId="351"/>
            <ac:picMk id="22" creationId="{86E3FC13-D1F8-D8C9-5969-5F19D274AE24}"/>
          </ac:picMkLst>
        </pc:picChg>
        <pc:picChg chg="add mod">
          <ac:chgData name="Tom Schaffner" userId="89378549f90f3a7f" providerId="LiveId" clId="{D6A29E9C-87C1-46EB-B4B4-CF68D3B35F2D}" dt="2024-11-03T00:56:28.402" v="27799" actId="931"/>
          <ac:picMkLst>
            <pc:docMk/>
            <pc:sldMk cId="237858964" sldId="351"/>
            <ac:picMk id="23" creationId="{93969AE0-8DA0-805A-60D4-078BBDD211CB}"/>
          </ac:picMkLst>
        </pc:picChg>
        <pc:picChg chg="add mod ord modCrop">
          <ac:chgData name="Tom Schaffner" userId="89378549f90f3a7f" providerId="LiveId" clId="{D6A29E9C-87C1-46EB-B4B4-CF68D3B35F2D}" dt="2024-11-04T21:49:51.006" v="29775" actId="29295"/>
          <ac:picMkLst>
            <pc:docMk/>
            <pc:sldMk cId="237858964" sldId="351"/>
            <ac:picMk id="25" creationId="{211052E9-6C70-E98C-42BA-F3791714CBAD}"/>
          </ac:picMkLst>
        </pc:picChg>
        <pc:picChg chg="del mod">
          <ac:chgData name="Tom Schaffner" userId="89378549f90f3a7f" providerId="LiveId" clId="{D6A29E9C-87C1-46EB-B4B4-CF68D3B35F2D}" dt="2024-11-03T00:58:35.343" v="27814" actId="21"/>
          <ac:picMkLst>
            <pc:docMk/>
            <pc:sldMk cId="237858964" sldId="351"/>
            <ac:picMk id="33" creationId="{584E1ACB-AA08-D377-34A3-6C75AD3FD5B4}"/>
          </ac:picMkLst>
        </pc:picChg>
        <pc:picChg chg="del">
          <ac:chgData name="Tom Schaffner" userId="89378549f90f3a7f" providerId="LiveId" clId="{D6A29E9C-87C1-46EB-B4B4-CF68D3B35F2D}" dt="2024-11-03T00:55:33.408" v="27790" actId="21"/>
          <ac:picMkLst>
            <pc:docMk/>
            <pc:sldMk cId="237858964" sldId="351"/>
            <ac:picMk id="39" creationId="{502C79FF-E73C-EBDE-1534-1B2A17AEE060}"/>
          </ac:picMkLst>
        </pc:picChg>
      </pc:sldChg>
      <pc:sldChg chg="addSp modSp add del mod addAnim">
        <pc:chgData name="Tom Schaffner" userId="89378549f90f3a7f" providerId="LiveId" clId="{D6A29E9C-87C1-46EB-B4B4-CF68D3B35F2D}" dt="2024-11-03T03:45:45.192" v="28523" actId="2696"/>
        <pc:sldMkLst>
          <pc:docMk/>
          <pc:sldMk cId="1854384322" sldId="352"/>
        </pc:sldMkLst>
        <pc:spChg chg="mod ord">
          <ac:chgData name="Tom Schaffner" userId="89378549f90f3a7f" providerId="LiveId" clId="{D6A29E9C-87C1-46EB-B4B4-CF68D3B35F2D}" dt="2024-11-03T03:07:05.911" v="28466" actId="26606"/>
          <ac:spMkLst>
            <pc:docMk/>
            <pc:sldMk cId="1854384322" sldId="352"/>
            <ac:spMk id="2" creationId="{1391D0D1-AA02-6E31-E53A-B7654831A75F}"/>
          </ac:spMkLst>
        </pc:spChg>
        <pc:spChg chg="add">
          <ac:chgData name="Tom Schaffner" userId="89378549f90f3a7f" providerId="LiveId" clId="{D6A29E9C-87C1-46EB-B4B4-CF68D3B35F2D}" dt="2024-11-03T03:07:05.911" v="28466" actId="26606"/>
          <ac:spMkLst>
            <pc:docMk/>
            <pc:sldMk cId="1854384322" sldId="352"/>
            <ac:spMk id="9" creationId="{E91DC736-0EF8-4F87-9146-EBF1D2EE4D3D}"/>
          </ac:spMkLst>
        </pc:spChg>
        <pc:spChg chg="add">
          <ac:chgData name="Tom Schaffner" userId="89378549f90f3a7f" providerId="LiveId" clId="{D6A29E9C-87C1-46EB-B4B4-CF68D3B35F2D}" dt="2024-11-03T03:07:05.911" v="28466" actId="26606"/>
          <ac:spMkLst>
            <pc:docMk/>
            <pc:sldMk cId="1854384322" sldId="352"/>
            <ac:spMk id="11" creationId="{097CD68E-23E3-4007-8847-CD0944C4F7BE}"/>
          </ac:spMkLst>
        </pc:spChg>
        <pc:spChg chg="add">
          <ac:chgData name="Tom Schaffner" userId="89378549f90f3a7f" providerId="LiveId" clId="{D6A29E9C-87C1-46EB-B4B4-CF68D3B35F2D}" dt="2024-11-03T03:07:05.911" v="28466" actId="26606"/>
          <ac:spMkLst>
            <pc:docMk/>
            <pc:sldMk cId="1854384322" sldId="352"/>
            <ac:spMk id="13" creationId="{AF2F604E-43BE-4DC3-B983-E071523364F8}"/>
          </ac:spMkLst>
        </pc:spChg>
        <pc:spChg chg="add">
          <ac:chgData name="Tom Schaffner" userId="89378549f90f3a7f" providerId="LiveId" clId="{D6A29E9C-87C1-46EB-B4B4-CF68D3B35F2D}" dt="2024-11-03T03:07:05.911" v="28466" actId="26606"/>
          <ac:spMkLst>
            <pc:docMk/>
            <pc:sldMk cId="1854384322" sldId="352"/>
            <ac:spMk id="15" creationId="{08C9B587-E65E-4B52-B37C-ABEBB6E87928}"/>
          </ac:spMkLst>
        </pc:spChg>
        <pc:picChg chg="add mod">
          <ac:chgData name="Tom Schaffner" userId="89378549f90f3a7f" providerId="LiveId" clId="{D6A29E9C-87C1-46EB-B4B4-CF68D3B35F2D}" dt="2024-11-03T03:07:05.911" v="28466" actId="26606"/>
          <ac:picMkLst>
            <pc:docMk/>
            <pc:sldMk cId="1854384322" sldId="352"/>
            <ac:picMk id="4" creationId="{BC269EF8-673A-A30D-927C-8F7C14B0C082}"/>
          </ac:picMkLst>
        </pc:picChg>
      </pc:sldChg>
      <pc:sldChg chg="addSp delSp modSp new del mod setBg">
        <pc:chgData name="Tom Schaffner" userId="89378549f90f3a7f" providerId="LiveId" clId="{D6A29E9C-87C1-46EB-B4B4-CF68D3B35F2D}" dt="2024-11-03T02:33:44.581" v="28119" actId="2696"/>
        <pc:sldMkLst>
          <pc:docMk/>
          <pc:sldMk cId="4123483137" sldId="352"/>
        </pc:sldMkLst>
        <pc:spChg chg="del mod">
          <ac:chgData name="Tom Schaffner" userId="89378549f90f3a7f" providerId="LiveId" clId="{D6A29E9C-87C1-46EB-B4B4-CF68D3B35F2D}" dt="2024-11-03T02:09:37.540" v="27979" actId="21"/>
          <ac:spMkLst>
            <pc:docMk/>
            <pc:sldMk cId="4123483137" sldId="352"/>
            <ac:spMk id="2" creationId="{D5519D13-1E8C-EAC0-295E-E68BE70B221D}"/>
          </ac:spMkLst>
        </pc:spChg>
        <pc:picChg chg="add mod">
          <ac:chgData name="Tom Schaffner" userId="89378549f90f3a7f" providerId="LiveId" clId="{D6A29E9C-87C1-46EB-B4B4-CF68D3B35F2D}" dt="2024-11-03T02:07:46.373" v="27978" actId="1076"/>
          <ac:picMkLst>
            <pc:docMk/>
            <pc:sldMk cId="4123483137" sldId="352"/>
            <ac:picMk id="4" creationId="{BCADA7A3-066B-B43B-B386-A084F642D9D8}"/>
          </ac:picMkLst>
        </pc:picChg>
      </pc:sldChg>
      <pc:sldChg chg="addSp delSp modSp add mod addAnim delAnim">
        <pc:chgData name="Tom Schaffner" userId="89378549f90f3a7f" providerId="LiveId" clId="{D6A29E9C-87C1-46EB-B4B4-CF68D3B35F2D}" dt="2024-11-06T14:48:54.358" v="34016" actId="14100"/>
        <pc:sldMkLst>
          <pc:docMk/>
          <pc:sldMk cId="869875491" sldId="353"/>
        </pc:sldMkLst>
        <pc:spChg chg="add mod">
          <ac:chgData name="Tom Schaffner" userId="89378549f90f3a7f" providerId="LiveId" clId="{D6A29E9C-87C1-46EB-B4B4-CF68D3B35F2D}" dt="2024-11-06T14:48:40.514" v="34014"/>
          <ac:spMkLst>
            <pc:docMk/>
            <pc:sldMk cId="869875491" sldId="353"/>
            <ac:spMk id="2" creationId="{2FB14835-8D16-C0DB-8175-31F45DE5A307}"/>
          </ac:spMkLst>
        </pc:spChg>
        <pc:spChg chg="del mod ord">
          <ac:chgData name="Tom Schaffner" userId="89378549f90f3a7f" providerId="LiveId" clId="{D6A29E9C-87C1-46EB-B4B4-CF68D3B35F2D}" dt="2024-11-03T03:42:07.245" v="28493" actId="21"/>
          <ac:spMkLst>
            <pc:docMk/>
            <pc:sldMk cId="869875491" sldId="353"/>
            <ac:spMk id="2" creationId="{E1EECD43-ED2E-D1FA-4CC2-2DAF6DF27466}"/>
          </ac:spMkLst>
        </pc:spChg>
        <pc:spChg chg="add del mod">
          <ac:chgData name="Tom Schaffner" userId="89378549f90f3a7f" providerId="LiveId" clId="{D6A29E9C-87C1-46EB-B4B4-CF68D3B35F2D}" dt="2024-11-03T03:42:13.548" v="28494" actId="21"/>
          <ac:spMkLst>
            <pc:docMk/>
            <pc:sldMk cId="869875491" sldId="353"/>
            <ac:spMk id="6" creationId="{B2DE7E0D-A366-B92A-AF52-54AA3F71E6D9}"/>
          </ac:spMkLst>
        </pc:spChg>
        <pc:spChg chg="add mod">
          <ac:chgData name="Tom Schaffner" userId="89378549f90f3a7f" providerId="LiveId" clId="{D6A29E9C-87C1-46EB-B4B4-CF68D3B35F2D}" dt="2024-11-03T03:42:57.905" v="28497" actId="2085"/>
          <ac:spMkLst>
            <pc:docMk/>
            <pc:sldMk cId="869875491" sldId="353"/>
            <ac:spMk id="7" creationId="{6EA5CC55-61CD-99E8-69E7-C20A7E51C654}"/>
          </ac:spMkLst>
        </pc:spChg>
        <pc:spChg chg="add mod">
          <ac:chgData name="Tom Schaffner" userId="89378549f90f3a7f" providerId="LiveId" clId="{D6A29E9C-87C1-46EB-B4B4-CF68D3B35F2D}" dt="2024-11-03T03:45:04.983" v="28521" actId="14100"/>
          <ac:spMkLst>
            <pc:docMk/>
            <pc:sldMk cId="869875491" sldId="353"/>
            <ac:spMk id="8" creationId="{499F554F-5229-CCC1-539E-0567D29DAC19}"/>
          </ac:spMkLst>
        </pc:spChg>
        <pc:spChg chg="add">
          <ac:chgData name="Tom Schaffner" userId="89378549f90f3a7f" providerId="LiveId" clId="{D6A29E9C-87C1-46EB-B4B4-CF68D3B35F2D}" dt="2024-11-03T03:40:46.333" v="28491" actId="26606"/>
          <ac:spMkLst>
            <pc:docMk/>
            <pc:sldMk cId="869875491" sldId="353"/>
            <ac:spMk id="9" creationId="{E91DC736-0EF8-4F87-9146-EBF1D2EE4D3D}"/>
          </ac:spMkLst>
        </pc:spChg>
        <pc:spChg chg="add mod">
          <ac:chgData name="Tom Schaffner" userId="89378549f90f3a7f" providerId="LiveId" clId="{D6A29E9C-87C1-46EB-B4B4-CF68D3B35F2D}" dt="2024-11-06T14:48:54.358" v="34016" actId="14100"/>
          <ac:spMkLst>
            <pc:docMk/>
            <pc:sldMk cId="869875491" sldId="353"/>
            <ac:spMk id="10" creationId="{3F728389-78CB-2755-B059-8E83450CC5A7}"/>
          </ac:spMkLst>
        </pc:spChg>
        <pc:spChg chg="add">
          <ac:chgData name="Tom Schaffner" userId="89378549f90f3a7f" providerId="LiveId" clId="{D6A29E9C-87C1-46EB-B4B4-CF68D3B35F2D}" dt="2024-11-03T03:40:46.333" v="28491" actId="26606"/>
          <ac:spMkLst>
            <pc:docMk/>
            <pc:sldMk cId="869875491" sldId="353"/>
            <ac:spMk id="11" creationId="{097CD68E-23E3-4007-8847-CD0944C4F7BE}"/>
          </ac:spMkLst>
        </pc:spChg>
        <pc:spChg chg="add">
          <ac:chgData name="Tom Schaffner" userId="89378549f90f3a7f" providerId="LiveId" clId="{D6A29E9C-87C1-46EB-B4B4-CF68D3B35F2D}" dt="2024-11-03T03:40:46.333" v="28491" actId="26606"/>
          <ac:spMkLst>
            <pc:docMk/>
            <pc:sldMk cId="869875491" sldId="353"/>
            <ac:spMk id="13" creationId="{AF2F604E-43BE-4DC3-B983-E071523364F8}"/>
          </ac:spMkLst>
        </pc:spChg>
        <pc:spChg chg="add">
          <ac:chgData name="Tom Schaffner" userId="89378549f90f3a7f" providerId="LiveId" clId="{D6A29E9C-87C1-46EB-B4B4-CF68D3B35F2D}" dt="2024-11-03T03:40:46.333" v="28491" actId="26606"/>
          <ac:spMkLst>
            <pc:docMk/>
            <pc:sldMk cId="869875491" sldId="353"/>
            <ac:spMk id="15" creationId="{08C9B587-E65E-4B52-B37C-ABEBB6E87928}"/>
          </ac:spMkLst>
        </pc:spChg>
        <pc:graphicFrameChg chg="add del modGraphic">
          <ac:chgData name="Tom Schaffner" userId="89378549f90f3a7f" providerId="LiveId" clId="{D6A29E9C-87C1-46EB-B4B4-CF68D3B35F2D}" dt="2024-11-05T02:09:01.453" v="30502" actId="27309"/>
          <ac:graphicFrameMkLst>
            <pc:docMk/>
            <pc:sldMk cId="869875491" sldId="353"/>
            <ac:graphicFrameMk id="3" creationId="{4205131B-459E-E251-0C9A-F3893FD2BC0B}"/>
          </ac:graphicFrameMkLst>
        </pc:graphicFrameChg>
        <pc:picChg chg="add mod modCrop">
          <ac:chgData name="Tom Schaffner" userId="89378549f90f3a7f" providerId="LiveId" clId="{D6A29E9C-87C1-46EB-B4B4-CF68D3B35F2D}" dt="2024-11-04T21:50:09.232" v="29776" actId="29295"/>
          <ac:picMkLst>
            <pc:docMk/>
            <pc:sldMk cId="869875491" sldId="353"/>
            <ac:picMk id="4" creationId="{0BBD5732-6758-8837-222F-2C8F537FFA0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Media Placement</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2917623198016993E-2"/>
          <c:y val="0.17549409601222501"/>
          <c:w val="0.97416475360396604"/>
          <c:h val="0.56174555505534973"/>
        </c:manualLayout>
      </c:layout>
      <c:lineChart>
        <c:grouping val="stacked"/>
        <c:varyColors val="0"/>
        <c:ser>
          <c:idx val="0"/>
          <c:order val="0"/>
          <c:tx>
            <c:strRef>
              <c:f>Sheet1!$B$1</c:f>
              <c:strCache>
                <c:ptCount val="1"/>
                <c:pt idx="0">
                  <c:v>Social Media (posts)*</c:v>
                </c:pt>
              </c:strCache>
            </c:strRef>
          </c:tx>
          <c:spPr>
            <a:ln w="31750" cap="rnd">
              <a:solidFill>
                <a:srgbClr val="C00000"/>
              </a:solidFill>
              <a:round/>
            </a:ln>
            <a:effectLst/>
          </c:spPr>
          <c:marker>
            <c:symbol val="circle"/>
            <c:size val="17"/>
            <c:spPr>
              <a:solidFill>
                <a:schemeClr val="accent1"/>
              </a:solidFill>
              <a:ln>
                <a:noFill/>
              </a:ln>
              <a:effectLst/>
            </c:spPr>
          </c:marker>
          <c:dLbls>
            <c:spPr>
              <a:solidFill>
                <a:srgbClr val="C00000"/>
              </a:solidFill>
              <a:ln>
                <a:solidFill>
                  <a:schemeClr val="accent4"/>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Sheet1!$B$2:$B$6</c:f>
              <c:numCache>
                <c:formatCode>General</c:formatCode>
                <c:ptCount val="5"/>
                <c:pt idx="0">
                  <c:v>1</c:v>
                </c:pt>
                <c:pt idx="1">
                  <c:v>8</c:v>
                </c:pt>
                <c:pt idx="2">
                  <c:v>18</c:v>
                </c:pt>
                <c:pt idx="3">
                  <c:v>37</c:v>
                </c:pt>
                <c:pt idx="4">
                  <c:v>52</c:v>
                </c:pt>
              </c:numCache>
            </c:numRef>
          </c:val>
          <c:smooth val="0"/>
          <c:extLst>
            <c:ext xmlns:c16="http://schemas.microsoft.com/office/drawing/2014/chart" uri="{C3380CC4-5D6E-409C-BE32-E72D297353CC}">
              <c16:uniqueId val="{00000000-9ACB-4921-872B-E3DE975B16B3}"/>
            </c:ext>
          </c:extLst>
        </c:ser>
        <c:ser>
          <c:idx val="1"/>
          <c:order val="1"/>
          <c:tx>
            <c:strRef>
              <c:f>Sheet1!$C$1</c:f>
              <c:strCache>
                <c:ptCount val="1"/>
                <c:pt idx="0">
                  <c:v>Earned Print/Online Media**</c:v>
                </c:pt>
              </c:strCache>
            </c:strRef>
          </c:tx>
          <c:spPr>
            <a:ln w="31750" cap="rnd">
              <a:solidFill>
                <a:schemeClr val="tx2"/>
              </a:solidFill>
              <a:round/>
            </a:ln>
            <a:effectLst/>
          </c:spPr>
          <c:marker>
            <c:symbol val="circle"/>
            <c:size val="17"/>
            <c:spPr>
              <a:solidFill>
                <a:schemeClr val="accent2"/>
              </a:solidFill>
              <a:ln>
                <a:noFill/>
              </a:ln>
              <a:effectLst/>
            </c:spPr>
          </c:marker>
          <c:dLbls>
            <c:spPr>
              <a:solidFill>
                <a:schemeClr val="accent3">
                  <a:lumMod val="50000"/>
                </a:schemeClr>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2011</c:v>
                </c:pt>
                <c:pt idx="1">
                  <c:v>2012</c:v>
                </c:pt>
                <c:pt idx="2">
                  <c:v>2013</c:v>
                </c:pt>
                <c:pt idx="3">
                  <c:v>2014</c:v>
                </c:pt>
                <c:pt idx="4">
                  <c:v>2015</c:v>
                </c:pt>
              </c:numCache>
            </c:numRef>
          </c:cat>
          <c:val>
            <c:numRef>
              <c:f>Sheet1!$C$2:$C$6</c:f>
              <c:numCache>
                <c:formatCode>General</c:formatCode>
                <c:ptCount val="5"/>
                <c:pt idx="0">
                  <c:v>9</c:v>
                </c:pt>
                <c:pt idx="1">
                  <c:v>16</c:v>
                </c:pt>
                <c:pt idx="2">
                  <c:v>33</c:v>
                </c:pt>
                <c:pt idx="3">
                  <c:v>43</c:v>
                </c:pt>
                <c:pt idx="4">
                  <c:v>57</c:v>
                </c:pt>
              </c:numCache>
            </c:numRef>
          </c:val>
          <c:smooth val="0"/>
          <c:extLst>
            <c:ext xmlns:c16="http://schemas.microsoft.com/office/drawing/2014/chart" uri="{C3380CC4-5D6E-409C-BE32-E72D297353CC}">
              <c16:uniqueId val="{00000001-9ACB-4921-872B-E3DE975B16B3}"/>
            </c:ext>
          </c:extLst>
        </c:ser>
        <c:dLbls>
          <c:dLblPos val="ctr"/>
          <c:showLegendKey val="0"/>
          <c:showVal val="1"/>
          <c:showCatName val="0"/>
          <c:showSerName val="0"/>
          <c:showPercent val="0"/>
          <c:showBubbleSize val="0"/>
        </c:dLbls>
        <c:marker val="1"/>
        <c:smooth val="0"/>
        <c:axId val="444352720"/>
        <c:axId val="444351080"/>
      </c:lineChart>
      <c:catAx>
        <c:axId val="4443527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44351080"/>
        <c:crosses val="autoZero"/>
        <c:auto val="1"/>
        <c:lblAlgn val="ctr"/>
        <c:lblOffset val="100"/>
        <c:noMultiLvlLbl val="0"/>
      </c:catAx>
      <c:valAx>
        <c:axId val="4443510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443527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81000">
          <a:schemeClr val="bg1">
            <a:lumMod val="95000"/>
          </a:schemeClr>
        </a:gs>
        <a:gs pos="0">
          <a:schemeClr val="bg1"/>
        </a:gs>
        <a:gs pos="100000">
          <a:schemeClr val="bg1">
            <a:lumMod val="85000"/>
          </a:schemeClr>
        </a:gs>
      </a:gsLst>
      <a:path path="circle">
        <a:fillToRect l="50000" t="50000" r="50000" b="50000"/>
      </a:path>
      <a:tileRect/>
    </a:gradFill>
    <a:ln w="9525" cap="flat" cmpd="sng" algn="ctr">
      <a:solidFill>
        <a:schemeClr val="dk1">
          <a:lumMod val="25000"/>
          <a:lumOff val="75000"/>
        </a:schemeClr>
      </a:solidFill>
      <a:round/>
    </a:ln>
    <a:effectLst>
      <a:outerShdw blurRad="228600" dist="50800" dir="600000" algn="tl" rotWithShape="0">
        <a:schemeClr val="bg1">
          <a:lumMod val="75000"/>
          <a:alpha val="99000"/>
        </a:schemeClr>
      </a:outerShdw>
      <a:softEdge rad="0"/>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image" Target="../media/image56.jpeg"/><Relationship Id="rId5" Type="http://schemas.openxmlformats.org/officeDocument/2006/relationships/image" Target="../media/image60.jpg"/><Relationship Id="rId4" Type="http://schemas.openxmlformats.org/officeDocument/2006/relationships/image" Target="../media/image59.jpg"/></Relationships>
</file>

<file path=ppt/diagrams/_rels/data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image" Target="../media/image85.jpg"/></Relationships>
</file>

<file path=ppt/diagrams/_rels/data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image" Target="../media/image8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image" Target="../media/image56.jpeg"/><Relationship Id="rId5" Type="http://schemas.openxmlformats.org/officeDocument/2006/relationships/image" Target="../media/image60.jpg"/><Relationship Id="rId4" Type="http://schemas.openxmlformats.org/officeDocument/2006/relationships/image" Target="../media/image59.jpg"/></Relationships>
</file>

<file path=ppt/diagrams/_rels/drawing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image" Target="../media/image8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image" Target="../media/image8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40B29-FB0F-4327-ACEE-D31B2F470FC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20587741-7097-4CD1-9854-677FC0F085C2}">
      <dgm:prSet phldrT="[Text]"/>
      <dgm:spPr>
        <a:solidFill>
          <a:schemeClr val="tx2">
            <a:lumMod val="75000"/>
          </a:schemeClr>
        </a:solidFill>
        <a:ln>
          <a:noFill/>
        </a:ln>
      </dgm:spPr>
      <dgm:t>
        <a:bodyPr/>
        <a:lstStyle/>
        <a:p>
          <a:endParaRPr lang="en-US" dirty="0"/>
        </a:p>
      </dgm:t>
    </dgm:pt>
    <dgm:pt modelId="{8DDFE9B9-F41C-43F0-AC22-F0A79820156D}" type="parTrans" cxnId="{97CE928A-81DB-45F8-980F-FB15A0484908}">
      <dgm:prSet/>
      <dgm:spPr/>
      <dgm:t>
        <a:bodyPr/>
        <a:lstStyle/>
        <a:p>
          <a:endParaRPr lang="en-US"/>
        </a:p>
      </dgm:t>
    </dgm:pt>
    <dgm:pt modelId="{987CD911-9FA2-4784-ADAE-3C53F869C235}" type="sibTrans" cxnId="{97CE928A-81DB-45F8-980F-FB15A0484908}">
      <dgm:prSet/>
      <dgm:spPr/>
      <dgm:t>
        <a:bodyPr/>
        <a:lstStyle/>
        <a:p>
          <a:endParaRPr lang="en-US"/>
        </a:p>
      </dgm:t>
    </dgm:pt>
    <dgm:pt modelId="{834ED446-86E9-47A6-92FF-6AB7F47018AA}">
      <dgm:prSet phldrT="[Text]" custT="1"/>
      <dgm:spPr>
        <a:solidFill>
          <a:srgbClr val="03A4A4"/>
        </a:solidFill>
      </dgm:spPr>
      <dgm:t>
        <a:bodyPr lIns="137160" rIns="0"/>
        <a:lstStyle/>
        <a:p>
          <a:pPr algn="l"/>
          <a:endParaRPr lang="en-US" sz="2400" dirty="0"/>
        </a:p>
      </dgm:t>
    </dgm:pt>
    <dgm:pt modelId="{9550FDC3-A6D0-493B-BE0B-D67AB3C5F748}" type="parTrans" cxnId="{23FC3D3A-1341-419D-8475-4126E87B6B17}">
      <dgm:prSet/>
      <dgm:spPr/>
      <dgm:t>
        <a:bodyPr/>
        <a:lstStyle/>
        <a:p>
          <a:endParaRPr lang="en-US"/>
        </a:p>
      </dgm:t>
    </dgm:pt>
    <dgm:pt modelId="{1EBDA9A4-5524-42EC-99DC-5F8DC714E174}" type="sibTrans" cxnId="{23FC3D3A-1341-419D-8475-4126E87B6B17}">
      <dgm:prSet/>
      <dgm:spPr/>
      <dgm:t>
        <a:bodyPr/>
        <a:lstStyle/>
        <a:p>
          <a:endParaRPr lang="en-US"/>
        </a:p>
      </dgm:t>
    </dgm:pt>
    <dgm:pt modelId="{4FC62A38-ACEE-4E68-84F0-96AA7E8DE0EB}">
      <dgm:prSet phldrT="[Text]" custT="1"/>
      <dgm:spPr>
        <a:solidFill>
          <a:srgbClr val="EEF7F8">
            <a:alpha val="89804"/>
          </a:srgbClr>
        </a:solidFill>
        <a:ln>
          <a:solidFill>
            <a:srgbClr val="03A4A4"/>
          </a:solidFill>
        </a:ln>
      </dgm:spPr>
      <dgm:t>
        <a:bodyPr/>
        <a:lstStyle/>
        <a:p>
          <a:pPr>
            <a:spcAft>
              <a:spcPts val="300"/>
            </a:spcAft>
          </a:pPr>
          <a:endParaRPr lang="en-US" sz="1800" dirty="0"/>
        </a:p>
      </dgm:t>
    </dgm:pt>
    <dgm:pt modelId="{5036FD0D-8B2C-477A-BF2C-5C87857B15D2}" type="parTrans" cxnId="{163029C6-E48B-4041-B66D-291C3016B534}">
      <dgm:prSet/>
      <dgm:spPr/>
      <dgm:t>
        <a:bodyPr/>
        <a:lstStyle/>
        <a:p>
          <a:endParaRPr lang="en-US"/>
        </a:p>
      </dgm:t>
    </dgm:pt>
    <dgm:pt modelId="{7D963688-BE13-4BDB-9E23-8096892E1F0E}" type="sibTrans" cxnId="{163029C6-E48B-4041-B66D-291C3016B534}">
      <dgm:prSet/>
      <dgm:spPr/>
      <dgm:t>
        <a:bodyPr/>
        <a:lstStyle/>
        <a:p>
          <a:endParaRPr lang="en-US"/>
        </a:p>
      </dgm:t>
    </dgm:pt>
    <dgm:pt modelId="{BD5361FB-7372-463C-A84D-AA1C889516F5}">
      <dgm:prSet phldrT="[Text]"/>
      <dgm:spPr>
        <a:solidFill>
          <a:schemeClr val="accent4">
            <a:lumMod val="50000"/>
          </a:schemeClr>
        </a:solidFill>
      </dgm:spPr>
      <dgm:t>
        <a:bodyPr/>
        <a:lstStyle/>
        <a:p>
          <a:endParaRPr lang="en-US" dirty="0"/>
        </a:p>
      </dgm:t>
    </dgm:pt>
    <dgm:pt modelId="{F1052B3A-C24C-49F3-811C-3A9E215EDDD1}" type="parTrans" cxnId="{F8578122-8E84-468B-80D3-AF970899BB3F}">
      <dgm:prSet/>
      <dgm:spPr/>
      <dgm:t>
        <a:bodyPr/>
        <a:lstStyle/>
        <a:p>
          <a:endParaRPr lang="en-US"/>
        </a:p>
      </dgm:t>
    </dgm:pt>
    <dgm:pt modelId="{EE751502-D3F3-4954-AF4E-8A1AC8E1D123}" type="sibTrans" cxnId="{F8578122-8E84-468B-80D3-AF970899BB3F}">
      <dgm:prSet/>
      <dgm:spPr/>
      <dgm:t>
        <a:bodyPr/>
        <a:lstStyle/>
        <a:p>
          <a:endParaRPr lang="en-US"/>
        </a:p>
      </dgm:t>
    </dgm:pt>
    <dgm:pt modelId="{B663919A-F572-4B31-B9E8-5D06BBB3CB64}">
      <dgm:prSet phldrT="[Text]"/>
      <dgm:spPr>
        <a:solidFill>
          <a:srgbClr val="EEF7F8">
            <a:alpha val="90000"/>
          </a:srgbClr>
        </a:solidFill>
        <a:ln>
          <a:solidFill>
            <a:schemeClr val="accent4">
              <a:lumMod val="50000"/>
            </a:schemeClr>
          </a:solidFill>
        </a:ln>
      </dgm:spPr>
      <dgm:t>
        <a:bodyPr/>
        <a:lstStyle/>
        <a:p>
          <a:endParaRPr lang="en-US" dirty="0"/>
        </a:p>
      </dgm:t>
    </dgm:pt>
    <dgm:pt modelId="{FB9E7A65-2608-41AA-A34B-59C8D5282F4A}" type="parTrans" cxnId="{B852E91A-2A1D-4F9E-9702-FB6DAF21E26C}">
      <dgm:prSet/>
      <dgm:spPr/>
      <dgm:t>
        <a:bodyPr/>
        <a:lstStyle/>
        <a:p>
          <a:endParaRPr lang="en-US"/>
        </a:p>
      </dgm:t>
    </dgm:pt>
    <dgm:pt modelId="{5DA661F3-61EC-4AD2-A09A-2600884A72B2}" type="sibTrans" cxnId="{B852E91A-2A1D-4F9E-9702-FB6DAF21E26C}">
      <dgm:prSet/>
      <dgm:spPr/>
      <dgm:t>
        <a:bodyPr/>
        <a:lstStyle/>
        <a:p>
          <a:endParaRPr lang="en-US"/>
        </a:p>
      </dgm:t>
    </dgm:pt>
    <dgm:pt modelId="{D6C400B0-6D33-43D3-9E80-F14F5C5E4407}">
      <dgm:prSet phldrT="[Text]"/>
      <dgm:spPr>
        <a:solidFill>
          <a:srgbClr val="93A34D"/>
        </a:solidFill>
      </dgm:spPr>
      <dgm:t>
        <a:bodyPr/>
        <a:lstStyle/>
        <a:p>
          <a:endParaRPr lang="en-US" dirty="0"/>
        </a:p>
      </dgm:t>
    </dgm:pt>
    <dgm:pt modelId="{AF7A22A8-BFAB-4F9E-8EDD-CD5CF95AEF8C}" type="parTrans" cxnId="{836A74AB-0EA3-4B39-84A8-57864E873924}">
      <dgm:prSet/>
      <dgm:spPr/>
      <dgm:t>
        <a:bodyPr/>
        <a:lstStyle/>
        <a:p>
          <a:endParaRPr lang="en-US"/>
        </a:p>
      </dgm:t>
    </dgm:pt>
    <dgm:pt modelId="{10BFCEFA-C71A-42E6-A0F3-6E67E764204E}" type="sibTrans" cxnId="{836A74AB-0EA3-4B39-84A8-57864E873924}">
      <dgm:prSet/>
      <dgm:spPr/>
      <dgm:t>
        <a:bodyPr/>
        <a:lstStyle/>
        <a:p>
          <a:endParaRPr lang="en-US"/>
        </a:p>
      </dgm:t>
    </dgm:pt>
    <dgm:pt modelId="{CF73F4B0-A27A-4347-B7CF-CD385FB90E8E}">
      <dgm:prSet phldrT="[Text]"/>
      <dgm:spPr>
        <a:solidFill>
          <a:srgbClr val="EEF7F8">
            <a:alpha val="90000"/>
          </a:srgbClr>
        </a:solidFill>
        <a:ln>
          <a:solidFill>
            <a:srgbClr val="93A34D"/>
          </a:solidFill>
        </a:ln>
      </dgm:spPr>
      <dgm:t>
        <a:bodyPr/>
        <a:lstStyle/>
        <a:p>
          <a:endParaRPr lang="en-US" dirty="0"/>
        </a:p>
      </dgm:t>
    </dgm:pt>
    <dgm:pt modelId="{B320688B-19C8-4BD8-A363-66D5E7084831}" type="parTrans" cxnId="{53A872D1-5DE9-413D-90BA-90A73F77F02E}">
      <dgm:prSet/>
      <dgm:spPr/>
      <dgm:t>
        <a:bodyPr/>
        <a:lstStyle/>
        <a:p>
          <a:endParaRPr lang="en-US"/>
        </a:p>
      </dgm:t>
    </dgm:pt>
    <dgm:pt modelId="{0ADBACCB-B075-4B5B-A5EC-40AB49F5113A}" type="sibTrans" cxnId="{53A872D1-5DE9-413D-90BA-90A73F77F02E}">
      <dgm:prSet/>
      <dgm:spPr/>
      <dgm:t>
        <a:bodyPr/>
        <a:lstStyle/>
        <a:p>
          <a:endParaRPr lang="en-US"/>
        </a:p>
      </dgm:t>
    </dgm:pt>
    <dgm:pt modelId="{C61E1409-372E-4D6B-BE4B-419E47386172}">
      <dgm:prSet phldrT="[Text]"/>
      <dgm:spPr>
        <a:solidFill>
          <a:srgbClr val="EEF7F8">
            <a:alpha val="90000"/>
          </a:srgbClr>
        </a:solidFill>
        <a:ln>
          <a:solidFill>
            <a:schemeClr val="tx2">
              <a:lumMod val="75000"/>
            </a:schemeClr>
          </a:solidFill>
        </a:ln>
      </dgm:spPr>
      <dgm:t>
        <a:bodyPr/>
        <a:lstStyle/>
        <a:p>
          <a:endParaRPr lang="en-US" dirty="0"/>
        </a:p>
      </dgm:t>
    </dgm:pt>
    <dgm:pt modelId="{F117498B-5138-44DE-B734-6E54AF481425}" type="sibTrans" cxnId="{5171CC21-B0AE-4C3D-8B0C-673F075E9D2C}">
      <dgm:prSet/>
      <dgm:spPr/>
      <dgm:t>
        <a:bodyPr/>
        <a:lstStyle/>
        <a:p>
          <a:endParaRPr lang="en-US"/>
        </a:p>
      </dgm:t>
    </dgm:pt>
    <dgm:pt modelId="{B0143E61-109E-434E-8D30-7A3FA0F20BE7}" type="parTrans" cxnId="{5171CC21-B0AE-4C3D-8B0C-673F075E9D2C}">
      <dgm:prSet/>
      <dgm:spPr/>
      <dgm:t>
        <a:bodyPr/>
        <a:lstStyle/>
        <a:p>
          <a:endParaRPr lang="en-US"/>
        </a:p>
      </dgm:t>
    </dgm:pt>
    <dgm:pt modelId="{46C69520-2FE3-4A8C-A2BB-6C75BA93CC3C}" type="pres">
      <dgm:prSet presAssocID="{56D40B29-FB0F-4327-ACEE-D31B2F470FC2}" presName="cycleMatrixDiagram" presStyleCnt="0">
        <dgm:presLayoutVars>
          <dgm:chMax val="1"/>
          <dgm:dir/>
          <dgm:animLvl val="lvl"/>
          <dgm:resizeHandles val="exact"/>
        </dgm:presLayoutVars>
      </dgm:prSet>
      <dgm:spPr/>
    </dgm:pt>
    <dgm:pt modelId="{5EFCA846-5CE5-4BDE-BE23-66F7FD2494A9}" type="pres">
      <dgm:prSet presAssocID="{56D40B29-FB0F-4327-ACEE-D31B2F470FC2}" presName="children" presStyleCnt="0"/>
      <dgm:spPr/>
    </dgm:pt>
    <dgm:pt modelId="{E6818146-93FE-4451-B5C4-706E10FDD882}" type="pres">
      <dgm:prSet presAssocID="{56D40B29-FB0F-4327-ACEE-D31B2F470FC2}" presName="child1group" presStyleCnt="0"/>
      <dgm:spPr/>
    </dgm:pt>
    <dgm:pt modelId="{B7C5C054-4315-4389-8E64-50FEBCBC431C}" type="pres">
      <dgm:prSet presAssocID="{56D40B29-FB0F-4327-ACEE-D31B2F470FC2}" presName="child1" presStyleLbl="bgAcc1" presStyleIdx="0" presStyleCnt="4" custScaleX="191002" custScaleY="141631" custLinFactNeighborX="-56752" custLinFactNeighborY="8545"/>
      <dgm:spPr/>
    </dgm:pt>
    <dgm:pt modelId="{6C4FBBBB-A020-431B-9DC6-D576A733C8A6}" type="pres">
      <dgm:prSet presAssocID="{56D40B29-FB0F-4327-ACEE-D31B2F470FC2}" presName="child1Text" presStyleLbl="bgAcc1" presStyleIdx="0" presStyleCnt="4">
        <dgm:presLayoutVars>
          <dgm:bulletEnabled val="1"/>
        </dgm:presLayoutVars>
      </dgm:prSet>
      <dgm:spPr/>
    </dgm:pt>
    <dgm:pt modelId="{E814EF9F-1168-4C3D-9CBB-78800717BCCE}" type="pres">
      <dgm:prSet presAssocID="{56D40B29-FB0F-4327-ACEE-D31B2F470FC2}" presName="child2group" presStyleCnt="0"/>
      <dgm:spPr/>
    </dgm:pt>
    <dgm:pt modelId="{FEDFEF0F-4851-48B6-B8B7-8B3DB27E49C5}" type="pres">
      <dgm:prSet presAssocID="{56D40B29-FB0F-4327-ACEE-D31B2F470FC2}" presName="child2" presStyleLbl="bgAcc1" presStyleIdx="1" presStyleCnt="4" custScaleX="191002" custScaleY="141502" custLinFactNeighborX="56942" custLinFactNeighborY="8645"/>
      <dgm:spPr/>
    </dgm:pt>
    <dgm:pt modelId="{C9D0FA67-86C9-4BCD-A2DB-290BF0EF073B}" type="pres">
      <dgm:prSet presAssocID="{56D40B29-FB0F-4327-ACEE-D31B2F470FC2}" presName="child2Text" presStyleLbl="bgAcc1" presStyleIdx="1" presStyleCnt="4">
        <dgm:presLayoutVars>
          <dgm:bulletEnabled val="1"/>
        </dgm:presLayoutVars>
      </dgm:prSet>
      <dgm:spPr/>
    </dgm:pt>
    <dgm:pt modelId="{1B4B3AFE-1D26-47FA-8AC1-C6DC912CEA36}" type="pres">
      <dgm:prSet presAssocID="{56D40B29-FB0F-4327-ACEE-D31B2F470FC2}" presName="child3group" presStyleCnt="0"/>
      <dgm:spPr/>
    </dgm:pt>
    <dgm:pt modelId="{2FCF763B-46A0-4299-B7E6-590508D5E67D}" type="pres">
      <dgm:prSet presAssocID="{56D40B29-FB0F-4327-ACEE-D31B2F470FC2}" presName="child3" presStyleLbl="bgAcc1" presStyleIdx="2" presStyleCnt="4" custScaleX="191380" custScaleY="141647" custLinFactNeighborX="56753" custLinFactNeighborY="-8433"/>
      <dgm:spPr/>
    </dgm:pt>
    <dgm:pt modelId="{B549070A-6451-4B12-91AE-3D6FF6CB774B}" type="pres">
      <dgm:prSet presAssocID="{56D40B29-FB0F-4327-ACEE-D31B2F470FC2}" presName="child3Text" presStyleLbl="bgAcc1" presStyleIdx="2" presStyleCnt="4">
        <dgm:presLayoutVars>
          <dgm:bulletEnabled val="1"/>
        </dgm:presLayoutVars>
      </dgm:prSet>
      <dgm:spPr/>
    </dgm:pt>
    <dgm:pt modelId="{20D1EAE5-42CC-4EA0-8BA4-0A5A8368F5A8}" type="pres">
      <dgm:prSet presAssocID="{56D40B29-FB0F-4327-ACEE-D31B2F470FC2}" presName="child4group" presStyleCnt="0"/>
      <dgm:spPr/>
    </dgm:pt>
    <dgm:pt modelId="{C1D162A1-ED86-47C8-A8DA-B3E5FF74093B}" type="pres">
      <dgm:prSet presAssocID="{56D40B29-FB0F-4327-ACEE-D31B2F470FC2}" presName="child4" presStyleLbl="bgAcc1" presStyleIdx="3" presStyleCnt="4" custScaleX="191002" custScaleY="141631" custLinFactNeighborX="-56752" custLinFactNeighborY="-9402"/>
      <dgm:spPr/>
    </dgm:pt>
    <dgm:pt modelId="{808772D7-258B-4B0E-B750-0B557FFE0BA5}" type="pres">
      <dgm:prSet presAssocID="{56D40B29-FB0F-4327-ACEE-D31B2F470FC2}" presName="child4Text" presStyleLbl="bgAcc1" presStyleIdx="3" presStyleCnt="4">
        <dgm:presLayoutVars>
          <dgm:bulletEnabled val="1"/>
        </dgm:presLayoutVars>
      </dgm:prSet>
      <dgm:spPr/>
    </dgm:pt>
    <dgm:pt modelId="{DCF2ED87-86E3-4CBB-9EE6-07077052342C}" type="pres">
      <dgm:prSet presAssocID="{56D40B29-FB0F-4327-ACEE-D31B2F470FC2}" presName="childPlaceholder" presStyleCnt="0"/>
      <dgm:spPr/>
    </dgm:pt>
    <dgm:pt modelId="{0EE216CA-3F16-4D50-A404-40EF81400CD2}" type="pres">
      <dgm:prSet presAssocID="{56D40B29-FB0F-4327-ACEE-D31B2F470FC2}" presName="circle" presStyleCnt="0"/>
      <dgm:spPr/>
    </dgm:pt>
    <dgm:pt modelId="{F23B19EF-FDFF-4DB8-B4F4-1B8D13A3EF8E}" type="pres">
      <dgm:prSet presAssocID="{56D40B29-FB0F-4327-ACEE-D31B2F470FC2}" presName="quadrant1" presStyleLbl="node1" presStyleIdx="0" presStyleCnt="4" custLinFactNeighborX="-66">
        <dgm:presLayoutVars>
          <dgm:chMax val="1"/>
          <dgm:bulletEnabled val="1"/>
        </dgm:presLayoutVars>
      </dgm:prSet>
      <dgm:spPr/>
    </dgm:pt>
    <dgm:pt modelId="{267C4EF7-66B1-4160-992A-C28647B1BFAE}" type="pres">
      <dgm:prSet presAssocID="{56D40B29-FB0F-4327-ACEE-D31B2F470FC2}" presName="quadrant2" presStyleLbl="node1" presStyleIdx="1" presStyleCnt="4" custLinFactNeighborX="-66">
        <dgm:presLayoutVars>
          <dgm:chMax val="1"/>
          <dgm:bulletEnabled val="1"/>
        </dgm:presLayoutVars>
      </dgm:prSet>
      <dgm:spPr/>
    </dgm:pt>
    <dgm:pt modelId="{C7B24F2B-006C-4D7B-BA92-1C5D2324BF84}" type="pres">
      <dgm:prSet presAssocID="{56D40B29-FB0F-4327-ACEE-D31B2F470FC2}" presName="quadrant3" presStyleLbl="node1" presStyleIdx="2" presStyleCnt="4" custLinFactNeighborX="-66">
        <dgm:presLayoutVars>
          <dgm:chMax val="1"/>
          <dgm:bulletEnabled val="1"/>
        </dgm:presLayoutVars>
      </dgm:prSet>
      <dgm:spPr/>
    </dgm:pt>
    <dgm:pt modelId="{1703907C-366E-4A37-88EC-8B4DF5EEDA44}" type="pres">
      <dgm:prSet presAssocID="{56D40B29-FB0F-4327-ACEE-D31B2F470FC2}" presName="quadrant4" presStyleLbl="node1" presStyleIdx="3" presStyleCnt="4" custLinFactNeighborX="-66">
        <dgm:presLayoutVars>
          <dgm:chMax val="1"/>
          <dgm:bulletEnabled val="1"/>
        </dgm:presLayoutVars>
      </dgm:prSet>
      <dgm:spPr/>
    </dgm:pt>
    <dgm:pt modelId="{DFF642A7-6087-4B7C-9BBC-C8D5FED77499}" type="pres">
      <dgm:prSet presAssocID="{56D40B29-FB0F-4327-ACEE-D31B2F470FC2}" presName="quadrantPlaceholder" presStyleCnt="0"/>
      <dgm:spPr/>
    </dgm:pt>
    <dgm:pt modelId="{E81BD5A0-45F9-4896-B96D-0D10F67E23F9}" type="pres">
      <dgm:prSet presAssocID="{56D40B29-FB0F-4327-ACEE-D31B2F470FC2}" presName="center1" presStyleLbl="fgShp" presStyleIdx="0" presStyleCnt="2" custLinFactNeighborX="-193"/>
      <dgm:spPr>
        <a:solidFill>
          <a:schemeClr val="bg1">
            <a:lumMod val="85000"/>
          </a:schemeClr>
        </a:solidFill>
      </dgm:spPr>
    </dgm:pt>
    <dgm:pt modelId="{F08E5BC7-E84E-4EEE-A94C-550440374557}" type="pres">
      <dgm:prSet presAssocID="{56D40B29-FB0F-4327-ACEE-D31B2F470FC2}" presName="center2" presStyleLbl="fgShp" presStyleIdx="1" presStyleCnt="2" custLinFactNeighborX="-193"/>
      <dgm:spPr>
        <a:solidFill>
          <a:schemeClr val="bg1">
            <a:lumMod val="85000"/>
          </a:schemeClr>
        </a:solidFill>
      </dgm:spPr>
    </dgm:pt>
  </dgm:ptLst>
  <dgm:cxnLst>
    <dgm:cxn modelId="{A6B28E0C-5868-42EF-9B3B-63120C77AFC4}" type="presOf" srcId="{BD5361FB-7372-463C-A84D-AA1C889516F5}" destId="{C7B24F2B-006C-4D7B-BA92-1C5D2324BF84}" srcOrd="0" destOrd="0" presId="urn:microsoft.com/office/officeart/2005/8/layout/cycle4"/>
    <dgm:cxn modelId="{B852E91A-2A1D-4F9E-9702-FB6DAF21E26C}" srcId="{BD5361FB-7372-463C-A84D-AA1C889516F5}" destId="{B663919A-F572-4B31-B9E8-5D06BBB3CB64}" srcOrd="0" destOrd="0" parTransId="{FB9E7A65-2608-41AA-A34B-59C8D5282F4A}" sibTransId="{5DA661F3-61EC-4AD2-A09A-2600884A72B2}"/>
    <dgm:cxn modelId="{5171CC21-B0AE-4C3D-8B0C-673F075E9D2C}" srcId="{20587741-7097-4CD1-9854-677FC0F085C2}" destId="{C61E1409-372E-4D6B-BE4B-419E47386172}" srcOrd="0" destOrd="0" parTransId="{B0143E61-109E-434E-8D30-7A3FA0F20BE7}" sibTransId="{F117498B-5138-44DE-B734-6E54AF481425}"/>
    <dgm:cxn modelId="{F8578122-8E84-468B-80D3-AF970899BB3F}" srcId="{56D40B29-FB0F-4327-ACEE-D31B2F470FC2}" destId="{BD5361FB-7372-463C-A84D-AA1C889516F5}" srcOrd="2" destOrd="0" parTransId="{F1052B3A-C24C-49F3-811C-3A9E215EDDD1}" sibTransId="{EE751502-D3F3-4954-AF4E-8A1AC8E1D123}"/>
    <dgm:cxn modelId="{81876F29-D0E8-4C23-8369-811376184079}" type="presOf" srcId="{C61E1409-372E-4D6B-BE4B-419E47386172}" destId="{6C4FBBBB-A020-431B-9DC6-D576A733C8A6}" srcOrd="1" destOrd="0" presId="urn:microsoft.com/office/officeart/2005/8/layout/cycle4"/>
    <dgm:cxn modelId="{23FC3D3A-1341-419D-8475-4126E87B6B17}" srcId="{56D40B29-FB0F-4327-ACEE-D31B2F470FC2}" destId="{834ED446-86E9-47A6-92FF-6AB7F47018AA}" srcOrd="1" destOrd="0" parTransId="{9550FDC3-A6D0-493B-BE0B-D67AB3C5F748}" sibTransId="{1EBDA9A4-5524-42EC-99DC-5F8DC714E174}"/>
    <dgm:cxn modelId="{C7EFF93B-1A9E-43DB-8251-BEEFAFE3DBD4}" type="presOf" srcId="{CF73F4B0-A27A-4347-B7CF-CD385FB90E8E}" destId="{808772D7-258B-4B0E-B750-0B557FFE0BA5}" srcOrd="1" destOrd="0" presId="urn:microsoft.com/office/officeart/2005/8/layout/cycle4"/>
    <dgm:cxn modelId="{20F32B46-7D60-41AE-9667-67F620299A1A}" type="presOf" srcId="{4FC62A38-ACEE-4E68-84F0-96AA7E8DE0EB}" destId="{FEDFEF0F-4851-48B6-B8B7-8B3DB27E49C5}" srcOrd="0" destOrd="0" presId="urn:microsoft.com/office/officeart/2005/8/layout/cycle4"/>
    <dgm:cxn modelId="{28EF924C-F76D-4308-B896-E78C566FEA2D}" type="presOf" srcId="{20587741-7097-4CD1-9854-677FC0F085C2}" destId="{F23B19EF-FDFF-4DB8-B4F4-1B8D13A3EF8E}" srcOrd="0" destOrd="0" presId="urn:microsoft.com/office/officeart/2005/8/layout/cycle4"/>
    <dgm:cxn modelId="{698DA070-8A7B-488F-84B3-F4F61E6BB362}" type="presOf" srcId="{B663919A-F572-4B31-B9E8-5D06BBB3CB64}" destId="{2FCF763B-46A0-4299-B7E6-590508D5E67D}" srcOrd="0" destOrd="0" presId="urn:microsoft.com/office/officeart/2005/8/layout/cycle4"/>
    <dgm:cxn modelId="{96FB9573-AF25-4A59-96CE-0262938D0153}" type="presOf" srcId="{4FC62A38-ACEE-4E68-84F0-96AA7E8DE0EB}" destId="{C9D0FA67-86C9-4BCD-A2DB-290BF0EF073B}" srcOrd="1" destOrd="0" presId="urn:microsoft.com/office/officeart/2005/8/layout/cycle4"/>
    <dgm:cxn modelId="{FD687F74-453E-437D-AF74-FEB597B5BCE1}" type="presOf" srcId="{834ED446-86E9-47A6-92FF-6AB7F47018AA}" destId="{267C4EF7-66B1-4160-992A-C28647B1BFAE}" srcOrd="0" destOrd="0" presId="urn:microsoft.com/office/officeart/2005/8/layout/cycle4"/>
    <dgm:cxn modelId="{DF367688-DB43-4A65-9F48-CA9DFE1D5F61}" type="presOf" srcId="{B663919A-F572-4B31-B9E8-5D06BBB3CB64}" destId="{B549070A-6451-4B12-91AE-3D6FF6CB774B}" srcOrd="1" destOrd="0" presId="urn:microsoft.com/office/officeart/2005/8/layout/cycle4"/>
    <dgm:cxn modelId="{97CE928A-81DB-45F8-980F-FB15A0484908}" srcId="{56D40B29-FB0F-4327-ACEE-D31B2F470FC2}" destId="{20587741-7097-4CD1-9854-677FC0F085C2}" srcOrd="0" destOrd="0" parTransId="{8DDFE9B9-F41C-43F0-AC22-F0A79820156D}" sibTransId="{987CD911-9FA2-4784-ADAE-3C53F869C235}"/>
    <dgm:cxn modelId="{ECC2B6A6-5CC1-4CC3-883B-AAA06B078D1A}" type="presOf" srcId="{CF73F4B0-A27A-4347-B7CF-CD385FB90E8E}" destId="{C1D162A1-ED86-47C8-A8DA-B3E5FF74093B}" srcOrd="0" destOrd="0" presId="urn:microsoft.com/office/officeart/2005/8/layout/cycle4"/>
    <dgm:cxn modelId="{836A74AB-0EA3-4B39-84A8-57864E873924}" srcId="{56D40B29-FB0F-4327-ACEE-D31B2F470FC2}" destId="{D6C400B0-6D33-43D3-9E80-F14F5C5E4407}" srcOrd="3" destOrd="0" parTransId="{AF7A22A8-BFAB-4F9E-8EDD-CD5CF95AEF8C}" sibTransId="{10BFCEFA-C71A-42E6-A0F3-6E67E764204E}"/>
    <dgm:cxn modelId="{2CF7BBB2-ABBD-41FD-A281-7829E50137A3}" type="presOf" srcId="{C61E1409-372E-4D6B-BE4B-419E47386172}" destId="{B7C5C054-4315-4389-8E64-50FEBCBC431C}" srcOrd="0" destOrd="0" presId="urn:microsoft.com/office/officeart/2005/8/layout/cycle4"/>
    <dgm:cxn modelId="{163029C6-E48B-4041-B66D-291C3016B534}" srcId="{834ED446-86E9-47A6-92FF-6AB7F47018AA}" destId="{4FC62A38-ACEE-4E68-84F0-96AA7E8DE0EB}" srcOrd="0" destOrd="0" parTransId="{5036FD0D-8B2C-477A-BF2C-5C87857B15D2}" sibTransId="{7D963688-BE13-4BDB-9E23-8096892E1F0E}"/>
    <dgm:cxn modelId="{D20557D0-2075-47CA-B03E-5661A9513990}" type="presOf" srcId="{D6C400B0-6D33-43D3-9E80-F14F5C5E4407}" destId="{1703907C-366E-4A37-88EC-8B4DF5EEDA44}" srcOrd="0" destOrd="0" presId="urn:microsoft.com/office/officeart/2005/8/layout/cycle4"/>
    <dgm:cxn modelId="{53A872D1-5DE9-413D-90BA-90A73F77F02E}" srcId="{D6C400B0-6D33-43D3-9E80-F14F5C5E4407}" destId="{CF73F4B0-A27A-4347-B7CF-CD385FB90E8E}" srcOrd="0" destOrd="0" parTransId="{B320688B-19C8-4BD8-A363-66D5E7084831}" sibTransId="{0ADBACCB-B075-4B5B-A5EC-40AB49F5113A}"/>
    <dgm:cxn modelId="{14E85AF6-2582-4F27-B5A8-601EF53ABCB3}" type="presOf" srcId="{56D40B29-FB0F-4327-ACEE-D31B2F470FC2}" destId="{46C69520-2FE3-4A8C-A2BB-6C75BA93CC3C}" srcOrd="0" destOrd="0" presId="urn:microsoft.com/office/officeart/2005/8/layout/cycle4"/>
    <dgm:cxn modelId="{15BE0EFA-392F-4507-94E8-6FEE27FD26DF}" type="presParOf" srcId="{46C69520-2FE3-4A8C-A2BB-6C75BA93CC3C}" destId="{5EFCA846-5CE5-4BDE-BE23-66F7FD2494A9}" srcOrd="0" destOrd="0" presId="urn:microsoft.com/office/officeart/2005/8/layout/cycle4"/>
    <dgm:cxn modelId="{FE999023-BEFC-48A2-9F2F-F505A266D6F3}" type="presParOf" srcId="{5EFCA846-5CE5-4BDE-BE23-66F7FD2494A9}" destId="{E6818146-93FE-4451-B5C4-706E10FDD882}" srcOrd="0" destOrd="0" presId="urn:microsoft.com/office/officeart/2005/8/layout/cycle4"/>
    <dgm:cxn modelId="{B3C3E59B-0212-4F9F-956E-CC348613A5A5}" type="presParOf" srcId="{E6818146-93FE-4451-B5C4-706E10FDD882}" destId="{B7C5C054-4315-4389-8E64-50FEBCBC431C}" srcOrd="0" destOrd="0" presId="urn:microsoft.com/office/officeart/2005/8/layout/cycle4"/>
    <dgm:cxn modelId="{FD1D385D-0A83-4B07-87F7-15D5CDCB4F61}" type="presParOf" srcId="{E6818146-93FE-4451-B5C4-706E10FDD882}" destId="{6C4FBBBB-A020-431B-9DC6-D576A733C8A6}" srcOrd="1" destOrd="0" presId="urn:microsoft.com/office/officeart/2005/8/layout/cycle4"/>
    <dgm:cxn modelId="{E70F7C30-B32A-47CB-8055-B184E7B581B7}" type="presParOf" srcId="{5EFCA846-5CE5-4BDE-BE23-66F7FD2494A9}" destId="{E814EF9F-1168-4C3D-9CBB-78800717BCCE}" srcOrd="1" destOrd="0" presId="urn:microsoft.com/office/officeart/2005/8/layout/cycle4"/>
    <dgm:cxn modelId="{80359A38-F28E-4A54-9697-DA3ABC36F42F}" type="presParOf" srcId="{E814EF9F-1168-4C3D-9CBB-78800717BCCE}" destId="{FEDFEF0F-4851-48B6-B8B7-8B3DB27E49C5}" srcOrd="0" destOrd="0" presId="urn:microsoft.com/office/officeart/2005/8/layout/cycle4"/>
    <dgm:cxn modelId="{2C359C6B-C6A6-4253-AEC5-6EE44B2F263F}" type="presParOf" srcId="{E814EF9F-1168-4C3D-9CBB-78800717BCCE}" destId="{C9D0FA67-86C9-4BCD-A2DB-290BF0EF073B}" srcOrd="1" destOrd="0" presId="urn:microsoft.com/office/officeart/2005/8/layout/cycle4"/>
    <dgm:cxn modelId="{59499051-2667-400D-A16A-D678CD39051A}" type="presParOf" srcId="{5EFCA846-5CE5-4BDE-BE23-66F7FD2494A9}" destId="{1B4B3AFE-1D26-47FA-8AC1-C6DC912CEA36}" srcOrd="2" destOrd="0" presId="urn:microsoft.com/office/officeart/2005/8/layout/cycle4"/>
    <dgm:cxn modelId="{6B6C9326-E6DC-4454-A33F-63C14FE84873}" type="presParOf" srcId="{1B4B3AFE-1D26-47FA-8AC1-C6DC912CEA36}" destId="{2FCF763B-46A0-4299-B7E6-590508D5E67D}" srcOrd="0" destOrd="0" presId="urn:microsoft.com/office/officeart/2005/8/layout/cycle4"/>
    <dgm:cxn modelId="{A1C5EBF9-4E1D-479B-B505-50F732C784F6}" type="presParOf" srcId="{1B4B3AFE-1D26-47FA-8AC1-C6DC912CEA36}" destId="{B549070A-6451-4B12-91AE-3D6FF6CB774B}" srcOrd="1" destOrd="0" presId="urn:microsoft.com/office/officeart/2005/8/layout/cycle4"/>
    <dgm:cxn modelId="{6AE6DC3D-7B5E-4C81-B609-BDC3B85AF298}" type="presParOf" srcId="{5EFCA846-5CE5-4BDE-BE23-66F7FD2494A9}" destId="{20D1EAE5-42CC-4EA0-8BA4-0A5A8368F5A8}" srcOrd="3" destOrd="0" presId="urn:microsoft.com/office/officeart/2005/8/layout/cycle4"/>
    <dgm:cxn modelId="{109B3DB9-6493-4AD9-AED5-E6B5F16E5509}" type="presParOf" srcId="{20D1EAE5-42CC-4EA0-8BA4-0A5A8368F5A8}" destId="{C1D162A1-ED86-47C8-A8DA-B3E5FF74093B}" srcOrd="0" destOrd="0" presId="urn:microsoft.com/office/officeart/2005/8/layout/cycle4"/>
    <dgm:cxn modelId="{8C27FAE5-0DCA-442E-B614-3483D1201424}" type="presParOf" srcId="{20D1EAE5-42CC-4EA0-8BA4-0A5A8368F5A8}" destId="{808772D7-258B-4B0E-B750-0B557FFE0BA5}" srcOrd="1" destOrd="0" presId="urn:microsoft.com/office/officeart/2005/8/layout/cycle4"/>
    <dgm:cxn modelId="{D8CEB8BF-2DB2-42F6-BDBF-417D893C3731}" type="presParOf" srcId="{5EFCA846-5CE5-4BDE-BE23-66F7FD2494A9}" destId="{DCF2ED87-86E3-4CBB-9EE6-07077052342C}" srcOrd="4" destOrd="0" presId="urn:microsoft.com/office/officeart/2005/8/layout/cycle4"/>
    <dgm:cxn modelId="{272A1BE8-5C86-4E59-B001-21E9B544BC24}" type="presParOf" srcId="{46C69520-2FE3-4A8C-A2BB-6C75BA93CC3C}" destId="{0EE216CA-3F16-4D50-A404-40EF81400CD2}" srcOrd="1" destOrd="0" presId="urn:microsoft.com/office/officeart/2005/8/layout/cycle4"/>
    <dgm:cxn modelId="{D611A3E9-31EC-4F5F-B59F-F78104622F55}" type="presParOf" srcId="{0EE216CA-3F16-4D50-A404-40EF81400CD2}" destId="{F23B19EF-FDFF-4DB8-B4F4-1B8D13A3EF8E}" srcOrd="0" destOrd="0" presId="urn:microsoft.com/office/officeart/2005/8/layout/cycle4"/>
    <dgm:cxn modelId="{06B0A153-7A58-4857-A142-4EF1950566DA}" type="presParOf" srcId="{0EE216CA-3F16-4D50-A404-40EF81400CD2}" destId="{267C4EF7-66B1-4160-992A-C28647B1BFAE}" srcOrd="1" destOrd="0" presId="urn:microsoft.com/office/officeart/2005/8/layout/cycle4"/>
    <dgm:cxn modelId="{2BF75B76-EB9F-4B23-BCD8-9AC8582CD6E5}" type="presParOf" srcId="{0EE216CA-3F16-4D50-A404-40EF81400CD2}" destId="{C7B24F2B-006C-4D7B-BA92-1C5D2324BF84}" srcOrd="2" destOrd="0" presId="urn:microsoft.com/office/officeart/2005/8/layout/cycle4"/>
    <dgm:cxn modelId="{664E83FB-5938-459E-92DC-DF42AC3127D5}" type="presParOf" srcId="{0EE216CA-3F16-4D50-A404-40EF81400CD2}" destId="{1703907C-366E-4A37-88EC-8B4DF5EEDA44}" srcOrd="3" destOrd="0" presId="urn:microsoft.com/office/officeart/2005/8/layout/cycle4"/>
    <dgm:cxn modelId="{3F4DFC2E-9402-4109-B338-717BB0371942}" type="presParOf" srcId="{0EE216CA-3F16-4D50-A404-40EF81400CD2}" destId="{DFF642A7-6087-4B7C-9BBC-C8D5FED77499}" srcOrd="4" destOrd="0" presId="urn:microsoft.com/office/officeart/2005/8/layout/cycle4"/>
    <dgm:cxn modelId="{6DAC6AC4-34C7-43C3-B862-77E92525BBF2}" type="presParOf" srcId="{46C69520-2FE3-4A8C-A2BB-6C75BA93CC3C}" destId="{E81BD5A0-45F9-4896-B96D-0D10F67E23F9}" srcOrd="2" destOrd="0" presId="urn:microsoft.com/office/officeart/2005/8/layout/cycle4"/>
    <dgm:cxn modelId="{9F799440-E2B6-430F-8662-DBB4CF5E0EF3}" type="presParOf" srcId="{46C69520-2FE3-4A8C-A2BB-6C75BA93CC3C}" destId="{F08E5BC7-E84E-4EEE-A94C-55044037455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2E6C19-D779-4563-AF46-5413DED54E16}"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0E2F201D-F818-4B5B-A41D-769BEF6B8EAE}">
      <dgm:prSet phldrT="[Text]" custT="1"/>
      <dgm:spPr>
        <a:solidFill>
          <a:schemeClr val="tx2">
            <a:lumMod val="75000"/>
          </a:schemeClr>
        </a:solidFill>
      </dgm:spPr>
      <dgm:t>
        <a:bodyPr lIns="91440" rIns="91440"/>
        <a:lstStyle/>
        <a:p>
          <a:r>
            <a:rPr lang="en-US" sz="1800" b="1" dirty="0">
              <a:solidFill>
                <a:schemeClr val="bg1"/>
              </a:solidFill>
            </a:rPr>
            <a:t>Tote Bag –</a:t>
          </a:r>
          <a:r>
            <a:rPr lang="en-US" sz="2000" b="1" dirty="0">
              <a:solidFill>
                <a:schemeClr val="bg1"/>
              </a:solidFill>
            </a:rPr>
            <a:t> </a:t>
          </a:r>
          <a:r>
            <a:rPr lang="en-US" sz="1600" dirty="0">
              <a:solidFill>
                <a:schemeClr val="bg1"/>
              </a:solidFill>
            </a:rPr>
            <a:t>This bag has been given out at all customer functions for clients to hold their company solutions materials and other items.  </a:t>
          </a:r>
        </a:p>
      </dgm:t>
    </dgm:pt>
    <dgm:pt modelId="{4E4BD58C-BE8D-4FFD-BAB9-F63EC4B7FB16}" type="parTrans" cxnId="{4E01DFCF-FE65-41E3-8C3E-E6DEF69B5158}">
      <dgm:prSet/>
      <dgm:spPr/>
      <dgm:t>
        <a:bodyPr/>
        <a:lstStyle/>
        <a:p>
          <a:endParaRPr lang="en-US"/>
        </a:p>
      </dgm:t>
    </dgm:pt>
    <dgm:pt modelId="{FE5F6256-17C5-42EE-B555-F2E3BA1C5334}" type="sibTrans" cxnId="{4E01DFCF-FE65-41E3-8C3E-E6DEF69B5158}">
      <dgm:prSet/>
      <dgm:spPr/>
      <dgm:t>
        <a:bodyPr/>
        <a:lstStyle/>
        <a:p>
          <a:endParaRPr lang="en-US"/>
        </a:p>
      </dgm:t>
    </dgm:pt>
    <dgm:pt modelId="{39FF13DB-312F-4384-BEB5-76D2D5059101}">
      <dgm:prSet phldrT="[Text]" custT="1"/>
      <dgm:spPr>
        <a:solidFill>
          <a:srgbClr val="246181"/>
        </a:solidFill>
      </dgm:spPr>
      <dgm:t>
        <a:bodyPr lIns="91440" rIns="91440"/>
        <a:lstStyle/>
        <a:p>
          <a:r>
            <a:rPr lang="en-US" sz="1800" b="1" dirty="0">
              <a:solidFill>
                <a:schemeClr val="bg1"/>
              </a:solidFill>
            </a:rPr>
            <a:t>Earbuds –</a:t>
          </a:r>
          <a:r>
            <a:rPr lang="en-US" sz="1800" dirty="0">
              <a:solidFill>
                <a:schemeClr val="bg1"/>
              </a:solidFill>
            </a:rPr>
            <a:t> </a:t>
          </a:r>
          <a:r>
            <a:rPr lang="en-US" sz="1600" dirty="0">
              <a:solidFill>
                <a:schemeClr val="bg1"/>
              </a:solidFill>
            </a:rPr>
            <a:t>Mass produced and affordable, these earbuds were given out as booth draws at conferences, and one of the items placed in client attendee bags.</a:t>
          </a:r>
        </a:p>
      </dgm:t>
    </dgm:pt>
    <dgm:pt modelId="{10C8DB0C-BA36-4BA7-83D4-8F1F70D78077}" type="parTrans" cxnId="{6D22B2FE-1B6D-450A-8AF2-090C1F8C9DEF}">
      <dgm:prSet/>
      <dgm:spPr/>
      <dgm:t>
        <a:bodyPr/>
        <a:lstStyle/>
        <a:p>
          <a:endParaRPr lang="en-US"/>
        </a:p>
      </dgm:t>
    </dgm:pt>
    <dgm:pt modelId="{26585661-7A46-4E60-97EE-F9E2FCE64BC6}" type="sibTrans" cxnId="{6D22B2FE-1B6D-450A-8AF2-090C1F8C9DEF}">
      <dgm:prSet/>
      <dgm:spPr/>
      <dgm:t>
        <a:bodyPr/>
        <a:lstStyle/>
        <a:p>
          <a:endParaRPr lang="en-US"/>
        </a:p>
      </dgm:t>
    </dgm:pt>
    <dgm:pt modelId="{4928E9C5-6887-4EC9-BA48-92455673805B}">
      <dgm:prSet phldrT="[Text]" custT="1"/>
      <dgm:spPr>
        <a:solidFill>
          <a:srgbClr val="02A4A4"/>
        </a:solidFill>
      </dgm:spPr>
      <dgm:t>
        <a:bodyPr lIns="82296" rIns="82296"/>
        <a:lstStyle/>
        <a:p>
          <a:r>
            <a:rPr lang="en-US" sz="1800" b="1" dirty="0">
              <a:solidFill>
                <a:schemeClr val="bg1"/>
              </a:solidFill>
            </a:rPr>
            <a:t>Tumbler –</a:t>
          </a:r>
          <a:r>
            <a:rPr lang="en-US" sz="1800" dirty="0">
              <a:solidFill>
                <a:schemeClr val="bg1"/>
              </a:solidFill>
            </a:rPr>
            <a:t> </a:t>
          </a:r>
          <a:r>
            <a:rPr lang="en-US" sz="1600" dirty="0">
              <a:solidFill>
                <a:schemeClr val="bg1"/>
              </a:solidFill>
            </a:rPr>
            <a:t>As part of the launch of a new client engagement group, this item was mailed in appreciation to all newly registered members as a welcome gift.</a:t>
          </a:r>
        </a:p>
      </dgm:t>
    </dgm:pt>
    <dgm:pt modelId="{91CB5842-6A88-479A-A255-7FD208D87AF4}" type="parTrans" cxnId="{A533F6C9-E3C5-45C2-8BBB-E6A9A4F5661D}">
      <dgm:prSet/>
      <dgm:spPr/>
      <dgm:t>
        <a:bodyPr/>
        <a:lstStyle/>
        <a:p>
          <a:endParaRPr lang="en-US"/>
        </a:p>
      </dgm:t>
    </dgm:pt>
    <dgm:pt modelId="{89393C88-72DF-4119-9838-6B9BEEBD0DCE}" type="sibTrans" cxnId="{A533F6C9-E3C5-45C2-8BBB-E6A9A4F5661D}">
      <dgm:prSet/>
      <dgm:spPr/>
      <dgm:t>
        <a:bodyPr/>
        <a:lstStyle/>
        <a:p>
          <a:endParaRPr lang="en-US"/>
        </a:p>
      </dgm:t>
    </dgm:pt>
    <dgm:pt modelId="{CB4D12D6-6B9E-47C6-B61E-44DDBB5DDB49}">
      <dgm:prSet phldrT="[Text]" custT="1"/>
      <dgm:spPr>
        <a:solidFill>
          <a:srgbClr val="41907D"/>
        </a:solidFill>
      </dgm:spPr>
      <dgm:t>
        <a:bodyPr lIns="91440" rIns="91440"/>
        <a:lstStyle/>
        <a:p>
          <a:r>
            <a:rPr lang="en-US" sz="1800" b="1" dirty="0">
              <a:solidFill>
                <a:schemeClr val="bg1"/>
              </a:solidFill>
            </a:rPr>
            <a:t>Water Bottle – </a:t>
          </a:r>
          <a:r>
            <a:rPr lang="en-US" sz="1600" dirty="0">
              <a:solidFill>
                <a:schemeClr val="bg1"/>
              </a:solidFill>
            </a:rPr>
            <a:t>Handed out to employees and customers as appreciation items and used as part of the new employee welcome package on their first day. </a:t>
          </a:r>
        </a:p>
      </dgm:t>
    </dgm:pt>
    <dgm:pt modelId="{F929A71D-0E31-4210-8FBE-7449A2349B04}" type="parTrans" cxnId="{2A5EC04C-5F58-4DC9-8281-4A9ED5BDB9EE}">
      <dgm:prSet/>
      <dgm:spPr/>
      <dgm:t>
        <a:bodyPr/>
        <a:lstStyle/>
        <a:p>
          <a:endParaRPr lang="en-US"/>
        </a:p>
      </dgm:t>
    </dgm:pt>
    <dgm:pt modelId="{0A131DCD-3294-436A-9398-3D82C897F6A3}" type="sibTrans" cxnId="{2A5EC04C-5F58-4DC9-8281-4A9ED5BDB9EE}">
      <dgm:prSet/>
      <dgm:spPr/>
      <dgm:t>
        <a:bodyPr/>
        <a:lstStyle/>
        <a:p>
          <a:endParaRPr lang="en-US"/>
        </a:p>
      </dgm:t>
    </dgm:pt>
    <dgm:pt modelId="{D0359DE6-B017-49B6-A9C4-E1D7C4E19B84}">
      <dgm:prSet phldrT="[Text]" custT="1"/>
      <dgm:spPr>
        <a:solidFill>
          <a:schemeClr val="accent3">
            <a:lumMod val="50000"/>
          </a:schemeClr>
        </a:solidFill>
      </dgm:spPr>
      <dgm:t>
        <a:bodyPr lIns="91440" tIns="128016" rIns="91440"/>
        <a:lstStyle/>
        <a:p>
          <a:r>
            <a:rPr lang="en-US" sz="1800" b="1" dirty="0">
              <a:solidFill>
                <a:schemeClr val="bg1"/>
              </a:solidFill>
            </a:rPr>
            <a:t>Journal – </a:t>
          </a:r>
          <a:r>
            <a:rPr lang="en-US" sz="1600" dirty="0">
              <a:solidFill>
                <a:schemeClr val="bg1"/>
              </a:solidFill>
            </a:rPr>
            <a:t>The leather-bound journal was mailed to client engagement group  members during Customer Appreciation Day the first year of the program.</a:t>
          </a:r>
        </a:p>
      </dgm:t>
    </dgm:pt>
    <dgm:pt modelId="{AA0E8C06-ADF7-42B8-BEB1-18CA91D18825}" type="parTrans" cxnId="{4B3709FD-1C63-4479-863B-ABF99D7EEB6A}">
      <dgm:prSet/>
      <dgm:spPr/>
      <dgm:t>
        <a:bodyPr/>
        <a:lstStyle/>
        <a:p>
          <a:endParaRPr lang="en-US"/>
        </a:p>
      </dgm:t>
    </dgm:pt>
    <dgm:pt modelId="{F8810405-944E-43ED-88B5-2982EC90667F}" type="sibTrans" cxnId="{4B3709FD-1C63-4479-863B-ABF99D7EEB6A}">
      <dgm:prSet/>
      <dgm:spPr/>
      <dgm:t>
        <a:bodyPr/>
        <a:lstStyle/>
        <a:p>
          <a:endParaRPr lang="en-US"/>
        </a:p>
      </dgm:t>
    </dgm:pt>
    <dgm:pt modelId="{6003A69F-0F72-4296-8FE9-B289E2EC2969}" type="pres">
      <dgm:prSet presAssocID="{0F2E6C19-D779-4563-AF46-5413DED54E16}" presName="Name0" presStyleCnt="0">
        <dgm:presLayoutVars>
          <dgm:dir/>
          <dgm:resizeHandles val="exact"/>
        </dgm:presLayoutVars>
      </dgm:prSet>
      <dgm:spPr/>
    </dgm:pt>
    <dgm:pt modelId="{5534844C-A36F-4C2A-8622-40831F4313DB}" type="pres">
      <dgm:prSet presAssocID="{0F2E6C19-D779-4563-AF46-5413DED54E16}" presName="bkgdShp" presStyleLbl="alignAccFollowNode1" presStyleIdx="0" presStyleCnt="1"/>
      <dgm:spPr>
        <a:solidFill>
          <a:schemeClr val="bg1">
            <a:alpha val="90000"/>
          </a:schemeClr>
        </a:solidFill>
        <a:ln>
          <a:solidFill>
            <a:schemeClr val="bg1">
              <a:lumMod val="85000"/>
              <a:alpha val="90000"/>
            </a:schemeClr>
          </a:solidFill>
        </a:ln>
      </dgm:spPr>
    </dgm:pt>
    <dgm:pt modelId="{D951CE0E-C180-4505-9748-8D26A04385F2}" type="pres">
      <dgm:prSet presAssocID="{0F2E6C19-D779-4563-AF46-5413DED54E16}" presName="linComp" presStyleCnt="0"/>
      <dgm:spPr/>
    </dgm:pt>
    <dgm:pt modelId="{5157EA6A-0695-4FE9-9821-EC97DE9D6137}" type="pres">
      <dgm:prSet presAssocID="{0E2F201D-F818-4B5B-A41D-769BEF6B8EAE}" presName="compNode" presStyleCnt="0"/>
      <dgm:spPr/>
    </dgm:pt>
    <dgm:pt modelId="{DBBAB91E-180C-4A1A-A428-9E8FFD5719B2}" type="pres">
      <dgm:prSet presAssocID="{0E2F201D-F818-4B5B-A41D-769BEF6B8EAE}" presName="node" presStyleLbl="node1" presStyleIdx="0" presStyleCnt="5" custLinFactNeighborX="-1458">
        <dgm:presLayoutVars>
          <dgm:bulletEnabled val="1"/>
        </dgm:presLayoutVars>
      </dgm:prSet>
      <dgm:spPr/>
    </dgm:pt>
    <dgm:pt modelId="{15EBE70D-D616-45FF-9742-1C70F666562B}" type="pres">
      <dgm:prSet presAssocID="{0E2F201D-F818-4B5B-A41D-769BEF6B8EAE}" presName="invisiNode" presStyleLbl="node1" presStyleIdx="0" presStyleCnt="5"/>
      <dgm:spPr/>
    </dgm:pt>
    <dgm:pt modelId="{370ED7B9-89DC-4EC3-BF51-4A0972A20B4E}" type="pres">
      <dgm:prSet presAssocID="{0E2F201D-F818-4B5B-A41D-769BEF6B8EAE}" presName="imagNode" presStyleLbl="fgImgPlace1" presStyleIdx="0" presStyleCnt="5" custLinFactNeighborX="-768" custLinFactNeighborY="-47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011" t="2522" r="5011" b="2522"/>
          </a:stretch>
        </a:blipFill>
        <a:ln>
          <a:solidFill>
            <a:schemeClr val="tx2">
              <a:lumMod val="75000"/>
            </a:schemeClr>
          </a:solidFill>
        </a:ln>
      </dgm:spPr>
    </dgm:pt>
    <dgm:pt modelId="{1CE9D94F-24E7-47CF-AD66-30125A07BB0C}" type="pres">
      <dgm:prSet presAssocID="{FE5F6256-17C5-42EE-B555-F2E3BA1C5334}" presName="sibTrans" presStyleLbl="sibTrans2D1" presStyleIdx="0" presStyleCnt="0"/>
      <dgm:spPr/>
    </dgm:pt>
    <dgm:pt modelId="{1A8261A5-1CF6-4DAF-98AB-E2EACF918444}" type="pres">
      <dgm:prSet presAssocID="{39FF13DB-312F-4384-BEB5-76D2D5059101}" presName="compNode" presStyleCnt="0"/>
      <dgm:spPr/>
    </dgm:pt>
    <dgm:pt modelId="{EF2B76F5-E0E2-4656-BFAB-AACAA4DE4840}" type="pres">
      <dgm:prSet presAssocID="{39FF13DB-312F-4384-BEB5-76D2D5059101}" presName="node" presStyleLbl="node1" presStyleIdx="1" presStyleCnt="5">
        <dgm:presLayoutVars>
          <dgm:bulletEnabled val="1"/>
        </dgm:presLayoutVars>
      </dgm:prSet>
      <dgm:spPr/>
    </dgm:pt>
    <dgm:pt modelId="{B8599D35-A9AE-438D-88AC-1AAB4195318C}" type="pres">
      <dgm:prSet presAssocID="{39FF13DB-312F-4384-BEB5-76D2D5059101}" presName="invisiNode" presStyleLbl="node1" presStyleIdx="1" presStyleCnt="5"/>
      <dgm:spPr/>
    </dgm:pt>
    <dgm:pt modelId="{A889AF72-E884-45AA-B913-78B32040FD43}" type="pres">
      <dgm:prSet presAssocID="{39FF13DB-312F-4384-BEB5-76D2D5059101}" presName="imagNode" presStyleLbl="fgImgPlac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011" t="2522" r="5011" b="2522"/>
          </a:stretch>
        </a:blipFill>
        <a:ln>
          <a:solidFill>
            <a:srgbClr val="246181"/>
          </a:solidFill>
        </a:ln>
      </dgm:spPr>
    </dgm:pt>
    <dgm:pt modelId="{95676DE3-10EE-4B3B-8C00-D734F7601FF7}" type="pres">
      <dgm:prSet presAssocID="{26585661-7A46-4E60-97EE-F9E2FCE64BC6}" presName="sibTrans" presStyleLbl="sibTrans2D1" presStyleIdx="0" presStyleCnt="0"/>
      <dgm:spPr/>
    </dgm:pt>
    <dgm:pt modelId="{5089ED72-6698-479C-AFF5-958ABC8CC520}" type="pres">
      <dgm:prSet presAssocID="{4928E9C5-6887-4EC9-BA48-92455673805B}" presName="compNode" presStyleCnt="0"/>
      <dgm:spPr/>
    </dgm:pt>
    <dgm:pt modelId="{02A97A5F-13E5-4C70-BB56-F1E005918E8F}" type="pres">
      <dgm:prSet presAssocID="{4928E9C5-6887-4EC9-BA48-92455673805B}" presName="node" presStyleLbl="node1" presStyleIdx="2" presStyleCnt="5">
        <dgm:presLayoutVars>
          <dgm:bulletEnabled val="1"/>
        </dgm:presLayoutVars>
      </dgm:prSet>
      <dgm:spPr/>
    </dgm:pt>
    <dgm:pt modelId="{BC852B7E-D980-491A-A44F-C99770F368F5}" type="pres">
      <dgm:prSet presAssocID="{4928E9C5-6887-4EC9-BA48-92455673805B}" presName="invisiNode" presStyleLbl="node1" presStyleIdx="2" presStyleCnt="5"/>
      <dgm:spPr/>
    </dgm:pt>
    <dgm:pt modelId="{ECAAA51D-4664-4EDB-A5A8-D26BE45C1FFE}" type="pres">
      <dgm:prSet presAssocID="{4928E9C5-6887-4EC9-BA48-92455673805B}" presName="imagNode" presStyleLbl="fgImgPlace1" presStyleIdx="2" presStyleCnt="5"/>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0010" t="-444" r="10010" b="-12314"/>
          </a:stretch>
        </a:blipFill>
        <a:ln>
          <a:solidFill>
            <a:srgbClr val="02A4A4"/>
          </a:solidFill>
        </a:ln>
      </dgm:spPr>
    </dgm:pt>
    <dgm:pt modelId="{B2D33A7F-A042-4422-BD03-971843002971}" type="pres">
      <dgm:prSet presAssocID="{89393C88-72DF-4119-9838-6B9BEEBD0DCE}" presName="sibTrans" presStyleLbl="sibTrans2D1" presStyleIdx="0" presStyleCnt="0"/>
      <dgm:spPr/>
    </dgm:pt>
    <dgm:pt modelId="{6BC9EE19-DC7E-48C7-B8D2-2ACB4BFD06F5}" type="pres">
      <dgm:prSet presAssocID="{CB4D12D6-6B9E-47C6-B61E-44DDBB5DDB49}" presName="compNode" presStyleCnt="0"/>
      <dgm:spPr/>
    </dgm:pt>
    <dgm:pt modelId="{6832838C-EC30-4EDB-A798-8FDE5B9393EA}" type="pres">
      <dgm:prSet presAssocID="{CB4D12D6-6B9E-47C6-B61E-44DDBB5DDB49}" presName="node" presStyleLbl="node1" presStyleIdx="3" presStyleCnt="5">
        <dgm:presLayoutVars>
          <dgm:bulletEnabled val="1"/>
        </dgm:presLayoutVars>
      </dgm:prSet>
      <dgm:spPr/>
    </dgm:pt>
    <dgm:pt modelId="{D34BDDE2-8C94-487A-B48B-AFE80B4AB077}" type="pres">
      <dgm:prSet presAssocID="{CB4D12D6-6B9E-47C6-B61E-44DDBB5DDB49}" presName="invisiNode" presStyleLbl="node1" presStyleIdx="3" presStyleCnt="5"/>
      <dgm:spPr/>
    </dgm:pt>
    <dgm:pt modelId="{0D0F07FB-5C4E-4F51-93CC-4B1B3D8D5854}" type="pres">
      <dgm:prSet presAssocID="{CB4D12D6-6B9E-47C6-B61E-44DDBB5DDB49}" presName="imagNode" presStyleLbl="fgImgPlace1" presStyleIdx="3" presStyleCnt="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7505" t="-6379" r="27505" b="-6379"/>
          </a:stretch>
        </a:blipFill>
        <a:ln>
          <a:solidFill>
            <a:srgbClr val="41907D"/>
          </a:solidFill>
        </a:ln>
      </dgm:spPr>
    </dgm:pt>
    <dgm:pt modelId="{54A1AE99-DA6D-4624-978C-10F234F22BFC}" type="pres">
      <dgm:prSet presAssocID="{0A131DCD-3294-436A-9398-3D82C897F6A3}" presName="sibTrans" presStyleLbl="sibTrans2D1" presStyleIdx="0" presStyleCnt="0"/>
      <dgm:spPr/>
    </dgm:pt>
    <dgm:pt modelId="{0C604F7B-AE81-4D08-AB45-219BD81FD130}" type="pres">
      <dgm:prSet presAssocID="{D0359DE6-B017-49B6-A9C4-E1D7C4E19B84}" presName="compNode" presStyleCnt="0"/>
      <dgm:spPr/>
    </dgm:pt>
    <dgm:pt modelId="{AAED2875-C907-4B91-A5F6-44A85DE0FC78}" type="pres">
      <dgm:prSet presAssocID="{D0359DE6-B017-49B6-A9C4-E1D7C4E19B84}" presName="node" presStyleLbl="node1" presStyleIdx="4" presStyleCnt="5">
        <dgm:presLayoutVars>
          <dgm:bulletEnabled val="1"/>
        </dgm:presLayoutVars>
      </dgm:prSet>
      <dgm:spPr/>
    </dgm:pt>
    <dgm:pt modelId="{5BDF4483-B927-4F6B-AE17-06E7F2D8CB12}" type="pres">
      <dgm:prSet presAssocID="{D0359DE6-B017-49B6-A9C4-E1D7C4E19B84}" presName="invisiNode" presStyleLbl="node1" presStyleIdx="4" presStyleCnt="5"/>
      <dgm:spPr/>
    </dgm:pt>
    <dgm:pt modelId="{F7C00AD2-310A-4C2F-929E-B3B79976349D}" type="pres">
      <dgm:prSet presAssocID="{D0359DE6-B017-49B6-A9C4-E1D7C4E19B84}" presName="imagNode" presStyleLbl="fgImgPlace1" presStyleIdx="4"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2509" t="-24183" r="12509" b="-24183"/>
          </a:stretch>
        </a:blipFill>
        <a:ln>
          <a:solidFill>
            <a:schemeClr val="accent3">
              <a:lumMod val="50000"/>
            </a:schemeClr>
          </a:solidFill>
        </a:ln>
        <a:effectLst>
          <a:glow rad="63500">
            <a:schemeClr val="accent5">
              <a:satMod val="175000"/>
              <a:alpha val="40000"/>
            </a:schemeClr>
          </a:glow>
        </a:effectLst>
      </dgm:spPr>
    </dgm:pt>
  </dgm:ptLst>
  <dgm:cxnLst>
    <dgm:cxn modelId="{B2155E00-4525-47D2-846A-62D4E317B027}" type="presOf" srcId="{26585661-7A46-4E60-97EE-F9E2FCE64BC6}" destId="{95676DE3-10EE-4B3B-8C00-D734F7601FF7}" srcOrd="0" destOrd="0" presId="urn:microsoft.com/office/officeart/2005/8/layout/pList2"/>
    <dgm:cxn modelId="{EDF24339-A42A-4A4F-935A-02C25A8CE25D}" type="presOf" srcId="{39FF13DB-312F-4384-BEB5-76D2D5059101}" destId="{EF2B76F5-E0E2-4656-BFAB-AACAA4DE4840}" srcOrd="0" destOrd="0" presId="urn:microsoft.com/office/officeart/2005/8/layout/pList2"/>
    <dgm:cxn modelId="{96B9A43A-090D-43F8-86EE-C764FAF76C51}" type="presOf" srcId="{FE5F6256-17C5-42EE-B555-F2E3BA1C5334}" destId="{1CE9D94F-24E7-47CF-AD66-30125A07BB0C}" srcOrd="0" destOrd="0" presId="urn:microsoft.com/office/officeart/2005/8/layout/pList2"/>
    <dgm:cxn modelId="{5274A145-B792-428E-B97A-704BA1DA1135}" type="presOf" srcId="{CB4D12D6-6B9E-47C6-B61E-44DDBB5DDB49}" destId="{6832838C-EC30-4EDB-A798-8FDE5B9393EA}" srcOrd="0" destOrd="0" presId="urn:microsoft.com/office/officeart/2005/8/layout/pList2"/>
    <dgm:cxn modelId="{8C313569-2A44-4EAB-88A4-B379708A89D6}" type="presOf" srcId="{89393C88-72DF-4119-9838-6B9BEEBD0DCE}" destId="{B2D33A7F-A042-4422-BD03-971843002971}" srcOrd="0" destOrd="0" presId="urn:microsoft.com/office/officeart/2005/8/layout/pList2"/>
    <dgm:cxn modelId="{2A5EC04C-5F58-4DC9-8281-4A9ED5BDB9EE}" srcId="{0F2E6C19-D779-4563-AF46-5413DED54E16}" destId="{CB4D12D6-6B9E-47C6-B61E-44DDBB5DDB49}" srcOrd="3" destOrd="0" parTransId="{F929A71D-0E31-4210-8FBE-7449A2349B04}" sibTransId="{0A131DCD-3294-436A-9398-3D82C897F6A3}"/>
    <dgm:cxn modelId="{2AC6EF91-2ABE-4EAF-A9AF-EBA9FC8BA52A}" type="presOf" srcId="{0E2F201D-F818-4B5B-A41D-769BEF6B8EAE}" destId="{DBBAB91E-180C-4A1A-A428-9E8FFD5719B2}" srcOrd="0" destOrd="0" presId="urn:microsoft.com/office/officeart/2005/8/layout/pList2"/>
    <dgm:cxn modelId="{D39C10C4-F526-4FAC-9C64-D560DAF12C5F}" type="presOf" srcId="{0F2E6C19-D779-4563-AF46-5413DED54E16}" destId="{6003A69F-0F72-4296-8FE9-B289E2EC2969}" srcOrd="0" destOrd="0" presId="urn:microsoft.com/office/officeart/2005/8/layout/pList2"/>
    <dgm:cxn modelId="{7C70B4C5-FAB4-4811-8EB4-AB3A66B1EC60}" type="presOf" srcId="{0A131DCD-3294-436A-9398-3D82C897F6A3}" destId="{54A1AE99-DA6D-4624-978C-10F234F22BFC}" srcOrd="0" destOrd="0" presId="urn:microsoft.com/office/officeart/2005/8/layout/pList2"/>
    <dgm:cxn modelId="{A533F6C9-E3C5-45C2-8BBB-E6A9A4F5661D}" srcId="{0F2E6C19-D779-4563-AF46-5413DED54E16}" destId="{4928E9C5-6887-4EC9-BA48-92455673805B}" srcOrd="2" destOrd="0" parTransId="{91CB5842-6A88-479A-A255-7FD208D87AF4}" sibTransId="{89393C88-72DF-4119-9838-6B9BEEBD0DCE}"/>
    <dgm:cxn modelId="{4E01DFCF-FE65-41E3-8C3E-E6DEF69B5158}" srcId="{0F2E6C19-D779-4563-AF46-5413DED54E16}" destId="{0E2F201D-F818-4B5B-A41D-769BEF6B8EAE}" srcOrd="0" destOrd="0" parTransId="{4E4BD58C-BE8D-4FFD-BAB9-F63EC4B7FB16}" sibTransId="{FE5F6256-17C5-42EE-B555-F2E3BA1C5334}"/>
    <dgm:cxn modelId="{EEDCF5F7-B6BE-4CBC-A131-58447050F33E}" type="presOf" srcId="{4928E9C5-6887-4EC9-BA48-92455673805B}" destId="{02A97A5F-13E5-4C70-BB56-F1E005918E8F}" srcOrd="0" destOrd="0" presId="urn:microsoft.com/office/officeart/2005/8/layout/pList2"/>
    <dgm:cxn modelId="{252C18F9-E38E-4533-B806-58B6C6A5999D}" type="presOf" srcId="{D0359DE6-B017-49B6-A9C4-E1D7C4E19B84}" destId="{AAED2875-C907-4B91-A5F6-44A85DE0FC78}" srcOrd="0" destOrd="0" presId="urn:microsoft.com/office/officeart/2005/8/layout/pList2"/>
    <dgm:cxn modelId="{4B3709FD-1C63-4479-863B-ABF99D7EEB6A}" srcId="{0F2E6C19-D779-4563-AF46-5413DED54E16}" destId="{D0359DE6-B017-49B6-A9C4-E1D7C4E19B84}" srcOrd="4" destOrd="0" parTransId="{AA0E8C06-ADF7-42B8-BEB1-18CA91D18825}" sibTransId="{F8810405-944E-43ED-88B5-2982EC90667F}"/>
    <dgm:cxn modelId="{6D22B2FE-1B6D-450A-8AF2-090C1F8C9DEF}" srcId="{0F2E6C19-D779-4563-AF46-5413DED54E16}" destId="{39FF13DB-312F-4384-BEB5-76D2D5059101}" srcOrd="1" destOrd="0" parTransId="{10C8DB0C-BA36-4BA7-83D4-8F1F70D78077}" sibTransId="{26585661-7A46-4E60-97EE-F9E2FCE64BC6}"/>
    <dgm:cxn modelId="{3D65ADA4-1F71-4311-A850-02579AEC3BAE}" type="presParOf" srcId="{6003A69F-0F72-4296-8FE9-B289E2EC2969}" destId="{5534844C-A36F-4C2A-8622-40831F4313DB}" srcOrd="0" destOrd="0" presId="urn:microsoft.com/office/officeart/2005/8/layout/pList2"/>
    <dgm:cxn modelId="{99D97225-6B97-4124-B9C4-4EBA40D4E190}" type="presParOf" srcId="{6003A69F-0F72-4296-8FE9-B289E2EC2969}" destId="{D951CE0E-C180-4505-9748-8D26A04385F2}" srcOrd="1" destOrd="0" presId="urn:microsoft.com/office/officeart/2005/8/layout/pList2"/>
    <dgm:cxn modelId="{7DCE638D-C680-486C-95B1-C2DD9E4B9578}" type="presParOf" srcId="{D951CE0E-C180-4505-9748-8D26A04385F2}" destId="{5157EA6A-0695-4FE9-9821-EC97DE9D6137}" srcOrd="0" destOrd="0" presId="urn:microsoft.com/office/officeart/2005/8/layout/pList2"/>
    <dgm:cxn modelId="{7BFF6BAE-6484-48DA-B6F6-F13CF29E1434}" type="presParOf" srcId="{5157EA6A-0695-4FE9-9821-EC97DE9D6137}" destId="{DBBAB91E-180C-4A1A-A428-9E8FFD5719B2}" srcOrd="0" destOrd="0" presId="urn:microsoft.com/office/officeart/2005/8/layout/pList2"/>
    <dgm:cxn modelId="{91CA40D3-AE73-4D21-A9EC-77762D286614}" type="presParOf" srcId="{5157EA6A-0695-4FE9-9821-EC97DE9D6137}" destId="{15EBE70D-D616-45FF-9742-1C70F666562B}" srcOrd="1" destOrd="0" presId="urn:microsoft.com/office/officeart/2005/8/layout/pList2"/>
    <dgm:cxn modelId="{69931DAB-3C82-488B-92BD-ED1BEDB7D7E7}" type="presParOf" srcId="{5157EA6A-0695-4FE9-9821-EC97DE9D6137}" destId="{370ED7B9-89DC-4EC3-BF51-4A0972A20B4E}" srcOrd="2" destOrd="0" presId="urn:microsoft.com/office/officeart/2005/8/layout/pList2"/>
    <dgm:cxn modelId="{3E8803CA-6A6B-481B-A395-70C7F5BBC4BA}" type="presParOf" srcId="{D951CE0E-C180-4505-9748-8D26A04385F2}" destId="{1CE9D94F-24E7-47CF-AD66-30125A07BB0C}" srcOrd="1" destOrd="0" presId="urn:microsoft.com/office/officeart/2005/8/layout/pList2"/>
    <dgm:cxn modelId="{2E7F9683-DFA3-404F-A07A-B7C618E3E296}" type="presParOf" srcId="{D951CE0E-C180-4505-9748-8D26A04385F2}" destId="{1A8261A5-1CF6-4DAF-98AB-E2EACF918444}" srcOrd="2" destOrd="0" presId="urn:microsoft.com/office/officeart/2005/8/layout/pList2"/>
    <dgm:cxn modelId="{D7C0A2B8-10F8-48F6-BB00-53D460247DCA}" type="presParOf" srcId="{1A8261A5-1CF6-4DAF-98AB-E2EACF918444}" destId="{EF2B76F5-E0E2-4656-BFAB-AACAA4DE4840}" srcOrd="0" destOrd="0" presId="urn:microsoft.com/office/officeart/2005/8/layout/pList2"/>
    <dgm:cxn modelId="{600DEF33-ACDF-4A00-8B65-207D4255F6AA}" type="presParOf" srcId="{1A8261A5-1CF6-4DAF-98AB-E2EACF918444}" destId="{B8599D35-A9AE-438D-88AC-1AAB4195318C}" srcOrd="1" destOrd="0" presId="urn:microsoft.com/office/officeart/2005/8/layout/pList2"/>
    <dgm:cxn modelId="{0D8A0CEF-437E-4DC9-BA9B-8E7EED63F32B}" type="presParOf" srcId="{1A8261A5-1CF6-4DAF-98AB-E2EACF918444}" destId="{A889AF72-E884-45AA-B913-78B32040FD43}" srcOrd="2" destOrd="0" presId="urn:microsoft.com/office/officeart/2005/8/layout/pList2"/>
    <dgm:cxn modelId="{179F567E-E295-4FA8-A3D6-1452C1E405B2}" type="presParOf" srcId="{D951CE0E-C180-4505-9748-8D26A04385F2}" destId="{95676DE3-10EE-4B3B-8C00-D734F7601FF7}" srcOrd="3" destOrd="0" presId="urn:microsoft.com/office/officeart/2005/8/layout/pList2"/>
    <dgm:cxn modelId="{ABC87EE2-A6E1-4042-9B89-59850FB11AD8}" type="presParOf" srcId="{D951CE0E-C180-4505-9748-8D26A04385F2}" destId="{5089ED72-6698-479C-AFF5-958ABC8CC520}" srcOrd="4" destOrd="0" presId="urn:microsoft.com/office/officeart/2005/8/layout/pList2"/>
    <dgm:cxn modelId="{1A471BA3-8018-4F05-85B0-43AB407FB3D5}" type="presParOf" srcId="{5089ED72-6698-479C-AFF5-958ABC8CC520}" destId="{02A97A5F-13E5-4C70-BB56-F1E005918E8F}" srcOrd="0" destOrd="0" presId="urn:microsoft.com/office/officeart/2005/8/layout/pList2"/>
    <dgm:cxn modelId="{4800A03B-721F-4BEB-B420-BA9677B1D583}" type="presParOf" srcId="{5089ED72-6698-479C-AFF5-958ABC8CC520}" destId="{BC852B7E-D980-491A-A44F-C99770F368F5}" srcOrd="1" destOrd="0" presId="urn:microsoft.com/office/officeart/2005/8/layout/pList2"/>
    <dgm:cxn modelId="{5756DEEB-E1C6-4A2E-9B63-81DF092CADF6}" type="presParOf" srcId="{5089ED72-6698-479C-AFF5-958ABC8CC520}" destId="{ECAAA51D-4664-4EDB-A5A8-D26BE45C1FFE}" srcOrd="2" destOrd="0" presId="urn:microsoft.com/office/officeart/2005/8/layout/pList2"/>
    <dgm:cxn modelId="{720AD942-369F-4A02-A7DE-50EADFC24133}" type="presParOf" srcId="{D951CE0E-C180-4505-9748-8D26A04385F2}" destId="{B2D33A7F-A042-4422-BD03-971843002971}" srcOrd="5" destOrd="0" presId="urn:microsoft.com/office/officeart/2005/8/layout/pList2"/>
    <dgm:cxn modelId="{CC8217B6-0159-44C0-9340-2C27E7C3C251}" type="presParOf" srcId="{D951CE0E-C180-4505-9748-8D26A04385F2}" destId="{6BC9EE19-DC7E-48C7-B8D2-2ACB4BFD06F5}" srcOrd="6" destOrd="0" presId="urn:microsoft.com/office/officeart/2005/8/layout/pList2"/>
    <dgm:cxn modelId="{6083E232-C3F5-49A2-8F24-83AEAC83AE2E}" type="presParOf" srcId="{6BC9EE19-DC7E-48C7-B8D2-2ACB4BFD06F5}" destId="{6832838C-EC30-4EDB-A798-8FDE5B9393EA}" srcOrd="0" destOrd="0" presId="urn:microsoft.com/office/officeart/2005/8/layout/pList2"/>
    <dgm:cxn modelId="{23FDB9C0-2EDE-4F77-8C96-05DE4DD2FF9A}" type="presParOf" srcId="{6BC9EE19-DC7E-48C7-B8D2-2ACB4BFD06F5}" destId="{D34BDDE2-8C94-487A-B48B-AFE80B4AB077}" srcOrd="1" destOrd="0" presId="urn:microsoft.com/office/officeart/2005/8/layout/pList2"/>
    <dgm:cxn modelId="{458D11CF-1A5C-4372-B2FF-3812B861B3CE}" type="presParOf" srcId="{6BC9EE19-DC7E-48C7-B8D2-2ACB4BFD06F5}" destId="{0D0F07FB-5C4E-4F51-93CC-4B1B3D8D5854}" srcOrd="2" destOrd="0" presId="urn:microsoft.com/office/officeart/2005/8/layout/pList2"/>
    <dgm:cxn modelId="{341E1BB2-1194-4F8B-8633-94933CBEC418}" type="presParOf" srcId="{D951CE0E-C180-4505-9748-8D26A04385F2}" destId="{54A1AE99-DA6D-4624-978C-10F234F22BFC}" srcOrd="7" destOrd="0" presId="urn:microsoft.com/office/officeart/2005/8/layout/pList2"/>
    <dgm:cxn modelId="{89F7748A-0D59-400D-84E5-23701E40BA9C}" type="presParOf" srcId="{D951CE0E-C180-4505-9748-8D26A04385F2}" destId="{0C604F7B-AE81-4D08-AB45-219BD81FD130}" srcOrd="8" destOrd="0" presId="urn:microsoft.com/office/officeart/2005/8/layout/pList2"/>
    <dgm:cxn modelId="{A2D1F25B-7DD0-44D7-927F-2F330138BC5E}" type="presParOf" srcId="{0C604F7B-AE81-4D08-AB45-219BD81FD130}" destId="{AAED2875-C907-4B91-A5F6-44A85DE0FC78}" srcOrd="0" destOrd="0" presId="urn:microsoft.com/office/officeart/2005/8/layout/pList2"/>
    <dgm:cxn modelId="{27E3A23B-3E74-42AB-A60E-01E86EA7FD8E}" type="presParOf" srcId="{0C604F7B-AE81-4D08-AB45-219BD81FD130}" destId="{5BDF4483-B927-4F6B-AE17-06E7F2D8CB12}" srcOrd="1" destOrd="0" presId="urn:microsoft.com/office/officeart/2005/8/layout/pList2"/>
    <dgm:cxn modelId="{DBD4E71E-6079-45E8-B070-65FBDF91DF3C}" type="presParOf" srcId="{0C604F7B-AE81-4D08-AB45-219BD81FD130}" destId="{F7C00AD2-310A-4C2F-929E-B3B79976349D}" srcOrd="2" destOrd="0" presId="urn:microsoft.com/office/officeart/2005/8/layout/pList2"/>
  </dgm:cxnLst>
  <dgm:bg>
    <a:solidFill>
      <a:srgbClr val="E4EEF8"/>
    </a:solid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E01791-B1BA-4BC1-B67C-28C5868C72D3}"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n-US"/>
        </a:p>
      </dgm:t>
    </dgm:pt>
    <dgm:pt modelId="{4C17DC7A-7654-47E5-8663-6F1681426FB9}">
      <dgm:prSet phldrT="[Text]" custT="1"/>
      <dgm:spPr>
        <a:solidFill>
          <a:schemeClr val="accent3">
            <a:lumMod val="75000"/>
          </a:schemeClr>
        </a:solidFill>
      </dgm:spPr>
      <dgm:t>
        <a:bodyPr lIns="45720" tIns="45720" rIns="45720"/>
        <a:lstStyle/>
        <a:p>
          <a:pPr>
            <a:spcAft>
              <a:spcPts val="400"/>
            </a:spcAft>
          </a:pPr>
          <a:r>
            <a:rPr lang="en-US" sz="2800" dirty="0"/>
            <a:t>2016</a:t>
          </a:r>
        </a:p>
      </dgm:t>
    </dgm:pt>
    <dgm:pt modelId="{25F1E017-CC0A-4BA8-9090-A91F17993EDC}" type="parTrans" cxnId="{2B5BDABB-C117-45E0-8070-93B051009579}">
      <dgm:prSet/>
      <dgm:spPr/>
      <dgm:t>
        <a:bodyPr/>
        <a:lstStyle/>
        <a:p>
          <a:endParaRPr lang="en-US"/>
        </a:p>
      </dgm:t>
    </dgm:pt>
    <dgm:pt modelId="{DACA26C0-E138-4B9D-95D8-8545203897CB}" type="sibTrans" cxnId="{2B5BDABB-C117-45E0-8070-93B051009579}">
      <dgm:prSet/>
      <dgm:spPr>
        <a:solidFill>
          <a:schemeClr val="bg1">
            <a:lumMod val="85000"/>
          </a:schemeClr>
        </a:solidFill>
      </dgm:spPr>
      <dgm:t>
        <a:bodyPr/>
        <a:lstStyle/>
        <a:p>
          <a:endParaRPr lang="en-US"/>
        </a:p>
      </dgm:t>
    </dgm:pt>
    <dgm:pt modelId="{F9371581-30D9-4C2B-8AD7-7BE144C043BE}">
      <dgm:prSet phldrT="[Text]" custT="1"/>
      <dgm:spPr>
        <a:solidFill>
          <a:schemeClr val="accent3">
            <a:lumMod val="75000"/>
          </a:schemeClr>
        </a:solidFill>
      </dgm:spPr>
      <dgm:t>
        <a:bodyPr lIns="45720" tIns="45720" rIns="45720"/>
        <a:lstStyle/>
        <a:p>
          <a:pPr>
            <a:spcAft>
              <a:spcPct val="15000"/>
            </a:spcAft>
          </a:pPr>
          <a:r>
            <a:rPr lang="en-US" sz="1600" dirty="0"/>
            <a:t>Printed (online version available) career guide for case managers, directors and revenue cycle staff with articles to help ensure compliance, improve processes and return on investment </a:t>
          </a:r>
        </a:p>
      </dgm:t>
    </dgm:pt>
    <dgm:pt modelId="{0B65248B-3517-493A-BC64-2B8A1AD60040}" type="parTrans" cxnId="{E94D257A-1F8A-43A3-B17B-75719E5B9B8D}">
      <dgm:prSet/>
      <dgm:spPr/>
      <dgm:t>
        <a:bodyPr/>
        <a:lstStyle/>
        <a:p>
          <a:endParaRPr lang="en-US"/>
        </a:p>
      </dgm:t>
    </dgm:pt>
    <dgm:pt modelId="{B9E87CBA-04A0-4E44-9CE5-7037EBF4D158}" type="sibTrans" cxnId="{E94D257A-1F8A-43A3-B17B-75719E5B9B8D}">
      <dgm:prSet/>
      <dgm:spPr/>
      <dgm:t>
        <a:bodyPr/>
        <a:lstStyle/>
        <a:p>
          <a:endParaRPr lang="en-US"/>
        </a:p>
      </dgm:t>
    </dgm:pt>
    <dgm:pt modelId="{49B7D2EE-5A69-444A-8729-AA650411A43A}">
      <dgm:prSet phldrT="[Text]" custT="1"/>
      <dgm:spPr>
        <a:solidFill>
          <a:schemeClr val="accent3">
            <a:lumMod val="75000"/>
          </a:schemeClr>
        </a:solidFill>
      </dgm:spPr>
      <dgm:t>
        <a:bodyPr lIns="45720" tIns="45720" rIns="45720"/>
        <a:lstStyle/>
        <a:p>
          <a:pPr>
            <a:spcAft>
              <a:spcPts val="400"/>
            </a:spcAft>
          </a:pPr>
          <a:r>
            <a:rPr lang="en-US" sz="2800" dirty="0"/>
            <a:t>2017</a:t>
          </a:r>
        </a:p>
      </dgm:t>
    </dgm:pt>
    <dgm:pt modelId="{2AFD7B5F-B2B7-4E18-9240-443D79BF92E3}" type="parTrans" cxnId="{2DCDB71B-A0CA-4C12-BDCE-C4D37062572E}">
      <dgm:prSet/>
      <dgm:spPr/>
      <dgm:t>
        <a:bodyPr/>
        <a:lstStyle/>
        <a:p>
          <a:endParaRPr lang="en-US"/>
        </a:p>
      </dgm:t>
    </dgm:pt>
    <dgm:pt modelId="{6AC176AB-FF03-4017-8B97-A8F8039D9CBC}" type="sibTrans" cxnId="{2DCDB71B-A0CA-4C12-BDCE-C4D37062572E}">
      <dgm:prSet/>
      <dgm:spPr>
        <a:solidFill>
          <a:schemeClr val="bg1">
            <a:lumMod val="85000"/>
          </a:schemeClr>
        </a:solidFill>
      </dgm:spPr>
      <dgm:t>
        <a:bodyPr/>
        <a:lstStyle/>
        <a:p>
          <a:endParaRPr lang="en-US"/>
        </a:p>
      </dgm:t>
    </dgm:pt>
    <dgm:pt modelId="{FD8B9CF6-556B-4C96-B33D-67A0BC40ECD4}">
      <dgm:prSet phldrT="[Text]" custT="1"/>
      <dgm:spPr>
        <a:solidFill>
          <a:schemeClr val="accent3">
            <a:lumMod val="75000"/>
          </a:schemeClr>
        </a:solidFill>
      </dgm:spPr>
      <dgm:t>
        <a:bodyPr lIns="45720" tIns="45720" rIns="45720"/>
        <a:lstStyle/>
        <a:p>
          <a:pPr>
            <a:spcAft>
              <a:spcPct val="15000"/>
            </a:spcAft>
          </a:pPr>
          <a:r>
            <a:rPr lang="en-US" sz="1600" dirty="0"/>
            <a:t>40-page desktop flip book containing helpful resources for case management teams</a:t>
          </a:r>
        </a:p>
      </dgm:t>
    </dgm:pt>
    <dgm:pt modelId="{3D517F49-F32C-4B7F-AC73-41DBBF0DB2AD}" type="parTrans" cxnId="{8C80D00D-18E6-4903-BA09-00CD03B87943}">
      <dgm:prSet/>
      <dgm:spPr/>
      <dgm:t>
        <a:bodyPr/>
        <a:lstStyle/>
        <a:p>
          <a:endParaRPr lang="en-US"/>
        </a:p>
      </dgm:t>
    </dgm:pt>
    <dgm:pt modelId="{63A2AD20-4E51-44D6-8C70-F016865EDBB7}" type="sibTrans" cxnId="{8C80D00D-18E6-4903-BA09-00CD03B87943}">
      <dgm:prSet/>
      <dgm:spPr/>
      <dgm:t>
        <a:bodyPr/>
        <a:lstStyle/>
        <a:p>
          <a:endParaRPr lang="en-US"/>
        </a:p>
      </dgm:t>
    </dgm:pt>
    <dgm:pt modelId="{DE6B621F-7B24-428C-A794-CFCE1F7A39D1}">
      <dgm:prSet phldrT="[Text]" custT="1"/>
      <dgm:spPr>
        <a:solidFill>
          <a:schemeClr val="accent3">
            <a:lumMod val="75000"/>
          </a:schemeClr>
        </a:solidFill>
      </dgm:spPr>
      <dgm:t>
        <a:bodyPr lIns="45720" tIns="45720" rIns="45720"/>
        <a:lstStyle/>
        <a:p>
          <a:pPr>
            <a:spcAft>
              <a:spcPct val="15000"/>
            </a:spcAft>
          </a:pPr>
          <a:r>
            <a:rPr lang="en-US" sz="1600" dirty="0"/>
            <a:t>Custom-themed t-shirt also delivered to client facility in the mailing</a:t>
          </a:r>
        </a:p>
      </dgm:t>
    </dgm:pt>
    <dgm:pt modelId="{B702B631-9909-465F-A6A3-107287AD1432}" type="parTrans" cxnId="{338832EE-7970-4CC8-BD77-E23AEA3355B2}">
      <dgm:prSet/>
      <dgm:spPr/>
      <dgm:t>
        <a:bodyPr/>
        <a:lstStyle/>
        <a:p>
          <a:endParaRPr lang="en-US"/>
        </a:p>
      </dgm:t>
    </dgm:pt>
    <dgm:pt modelId="{8E785D9B-FC18-4273-A314-95DACF5F7657}" type="sibTrans" cxnId="{338832EE-7970-4CC8-BD77-E23AEA3355B2}">
      <dgm:prSet/>
      <dgm:spPr/>
      <dgm:t>
        <a:bodyPr/>
        <a:lstStyle/>
        <a:p>
          <a:endParaRPr lang="en-US"/>
        </a:p>
      </dgm:t>
    </dgm:pt>
    <dgm:pt modelId="{7FC62D0B-4AA1-4F63-ACF0-C85C3E8E7704}">
      <dgm:prSet phldrT="[Text]" custT="1"/>
      <dgm:spPr>
        <a:solidFill>
          <a:schemeClr val="accent3">
            <a:lumMod val="75000"/>
          </a:schemeClr>
        </a:solidFill>
      </dgm:spPr>
      <dgm:t>
        <a:bodyPr lIns="45720" tIns="45720" rIns="45720"/>
        <a:lstStyle/>
        <a:p>
          <a:pPr>
            <a:spcAft>
              <a:spcPts val="400"/>
            </a:spcAft>
          </a:pPr>
          <a:r>
            <a:rPr lang="en-US" sz="2800" dirty="0"/>
            <a:t>2018</a:t>
          </a:r>
        </a:p>
      </dgm:t>
    </dgm:pt>
    <dgm:pt modelId="{19DB9A66-B45E-44CD-9DCC-801AA8CE2EBE}" type="parTrans" cxnId="{D897196E-2221-4A8E-8EC2-6781F886F332}">
      <dgm:prSet/>
      <dgm:spPr/>
      <dgm:t>
        <a:bodyPr/>
        <a:lstStyle/>
        <a:p>
          <a:endParaRPr lang="en-US"/>
        </a:p>
      </dgm:t>
    </dgm:pt>
    <dgm:pt modelId="{9669C243-D0E5-445A-99DB-4EC895226A81}" type="sibTrans" cxnId="{D897196E-2221-4A8E-8EC2-6781F886F332}">
      <dgm:prSet/>
      <dgm:spPr/>
      <dgm:t>
        <a:bodyPr/>
        <a:lstStyle/>
        <a:p>
          <a:endParaRPr lang="en-US"/>
        </a:p>
      </dgm:t>
    </dgm:pt>
    <dgm:pt modelId="{07E255E8-9804-4461-A9CB-B877BBF29F13}">
      <dgm:prSet phldrT="[Text]" custT="1"/>
      <dgm:spPr>
        <a:solidFill>
          <a:schemeClr val="accent3">
            <a:lumMod val="75000"/>
          </a:schemeClr>
        </a:solidFill>
      </dgm:spPr>
      <dgm:t>
        <a:bodyPr lIns="45720" tIns="45720" rIns="45720"/>
        <a:lstStyle/>
        <a:p>
          <a:pPr>
            <a:spcAft>
              <a:spcPct val="15000"/>
            </a:spcAft>
          </a:pPr>
          <a:r>
            <a:rPr lang="en-US" sz="1600" dirty="0"/>
            <a:t>Poster containing best practices, helpful tips and process enhancements for department display</a:t>
          </a:r>
        </a:p>
      </dgm:t>
    </dgm:pt>
    <dgm:pt modelId="{74A9AA9B-BC86-42F4-BEB0-82F2916DB746}" type="parTrans" cxnId="{89965442-AC16-43E9-A13D-A957666F56F9}">
      <dgm:prSet/>
      <dgm:spPr/>
      <dgm:t>
        <a:bodyPr/>
        <a:lstStyle/>
        <a:p>
          <a:endParaRPr lang="en-US"/>
        </a:p>
      </dgm:t>
    </dgm:pt>
    <dgm:pt modelId="{D89E8D41-CB14-48F2-B276-720AC2C06A8B}" type="sibTrans" cxnId="{89965442-AC16-43E9-A13D-A957666F56F9}">
      <dgm:prSet/>
      <dgm:spPr/>
      <dgm:t>
        <a:bodyPr/>
        <a:lstStyle/>
        <a:p>
          <a:endParaRPr lang="en-US"/>
        </a:p>
      </dgm:t>
    </dgm:pt>
    <dgm:pt modelId="{57387403-FAA1-481D-B88E-BB20D4200811}">
      <dgm:prSet phldrT="[Text]" custT="1"/>
      <dgm:spPr>
        <a:solidFill>
          <a:schemeClr val="accent3">
            <a:lumMod val="75000"/>
          </a:schemeClr>
        </a:solidFill>
      </dgm:spPr>
      <dgm:t>
        <a:bodyPr lIns="45720" tIns="45720" rIns="45720"/>
        <a:lstStyle/>
        <a:p>
          <a:pPr>
            <a:spcAft>
              <a:spcPct val="15000"/>
            </a:spcAft>
          </a:pPr>
          <a:r>
            <a:rPr lang="en-US" sz="1600" dirty="0"/>
            <a:t>Custom-themed t-shirt also delivered to client facility in the mailing</a:t>
          </a:r>
        </a:p>
      </dgm:t>
    </dgm:pt>
    <dgm:pt modelId="{C4CA50A8-57DB-4354-84C9-4C312D935B09}" type="parTrans" cxnId="{9E656856-B3A7-4B32-B03E-FFE131AAA1C8}">
      <dgm:prSet/>
      <dgm:spPr/>
      <dgm:t>
        <a:bodyPr/>
        <a:lstStyle/>
        <a:p>
          <a:endParaRPr lang="en-US"/>
        </a:p>
      </dgm:t>
    </dgm:pt>
    <dgm:pt modelId="{13B51ACF-0D98-41F9-A3E3-02F956318895}" type="sibTrans" cxnId="{9E656856-B3A7-4B32-B03E-FFE131AAA1C8}">
      <dgm:prSet/>
      <dgm:spPr/>
      <dgm:t>
        <a:bodyPr/>
        <a:lstStyle/>
        <a:p>
          <a:endParaRPr lang="en-US"/>
        </a:p>
      </dgm:t>
    </dgm:pt>
    <dgm:pt modelId="{4187E39A-DEC5-4759-A966-30FE395A6BE1}">
      <dgm:prSet phldrT="[Text]" custT="1"/>
      <dgm:spPr>
        <a:solidFill>
          <a:schemeClr val="accent3">
            <a:lumMod val="75000"/>
          </a:schemeClr>
        </a:solidFill>
      </dgm:spPr>
      <dgm:t>
        <a:bodyPr lIns="45720" tIns="45720" rIns="45720"/>
        <a:lstStyle/>
        <a:p>
          <a:pPr>
            <a:spcAft>
              <a:spcPct val="15000"/>
            </a:spcAft>
          </a:pPr>
          <a:r>
            <a:rPr lang="en-US" sz="1600" dirty="0"/>
            <a:t>Link to online resources</a:t>
          </a:r>
        </a:p>
      </dgm:t>
    </dgm:pt>
    <dgm:pt modelId="{2E9E621A-8351-4B47-896D-C02E95C264C6}" type="parTrans" cxnId="{B9D20A42-2BDC-4171-9269-BFC8052E5961}">
      <dgm:prSet/>
      <dgm:spPr/>
      <dgm:t>
        <a:bodyPr/>
        <a:lstStyle/>
        <a:p>
          <a:endParaRPr lang="en-US"/>
        </a:p>
      </dgm:t>
    </dgm:pt>
    <dgm:pt modelId="{37A37A78-BB6D-4269-AE5B-64001447E93E}" type="sibTrans" cxnId="{B9D20A42-2BDC-4171-9269-BFC8052E5961}">
      <dgm:prSet/>
      <dgm:spPr/>
      <dgm:t>
        <a:bodyPr/>
        <a:lstStyle/>
        <a:p>
          <a:endParaRPr lang="en-US"/>
        </a:p>
      </dgm:t>
    </dgm:pt>
    <dgm:pt modelId="{92E6DBD1-2C8E-446A-A682-C347B98E7437}">
      <dgm:prSet phldrT="[Text]" custT="1"/>
      <dgm:spPr>
        <a:solidFill>
          <a:schemeClr val="accent3">
            <a:lumMod val="75000"/>
          </a:schemeClr>
        </a:solidFill>
      </dgm:spPr>
      <dgm:t>
        <a:bodyPr lIns="45720" tIns="45720" rIns="45720"/>
        <a:lstStyle/>
        <a:p>
          <a:pPr>
            <a:spcAft>
              <a:spcPct val="15000"/>
            </a:spcAft>
          </a:pPr>
          <a:r>
            <a:rPr lang="en-US" sz="1600" dirty="0"/>
            <a:t>Trackable links to online client-exclusive resources</a:t>
          </a:r>
        </a:p>
      </dgm:t>
    </dgm:pt>
    <dgm:pt modelId="{604141E9-3526-4346-8D4B-29254FD03B6B}" type="parTrans" cxnId="{56EA982D-1745-4016-9D39-3C0E1EEEB3AE}">
      <dgm:prSet/>
      <dgm:spPr/>
      <dgm:t>
        <a:bodyPr/>
        <a:lstStyle/>
        <a:p>
          <a:endParaRPr lang="en-US"/>
        </a:p>
      </dgm:t>
    </dgm:pt>
    <dgm:pt modelId="{1E652B6F-03FD-4072-9765-07B3DD7647A1}" type="sibTrans" cxnId="{56EA982D-1745-4016-9D39-3C0E1EEEB3AE}">
      <dgm:prSet/>
      <dgm:spPr/>
      <dgm:t>
        <a:bodyPr/>
        <a:lstStyle/>
        <a:p>
          <a:endParaRPr lang="en-US"/>
        </a:p>
      </dgm:t>
    </dgm:pt>
    <dgm:pt modelId="{DE4C2CF4-C60A-494B-92C1-CA161546E1C9}">
      <dgm:prSet phldrT="[Text]" custT="1"/>
      <dgm:spPr>
        <a:solidFill>
          <a:schemeClr val="accent3">
            <a:lumMod val="75000"/>
          </a:schemeClr>
        </a:solidFill>
      </dgm:spPr>
      <dgm:t>
        <a:bodyPr lIns="45720" tIns="45720" rIns="45720"/>
        <a:lstStyle/>
        <a:p>
          <a:pPr>
            <a:spcAft>
              <a:spcPct val="15000"/>
            </a:spcAft>
          </a:pPr>
          <a:r>
            <a:rPr lang="en-US" sz="1600" dirty="0"/>
            <a:t>Trackable links to online client-exclusive resources</a:t>
          </a:r>
        </a:p>
      </dgm:t>
    </dgm:pt>
    <dgm:pt modelId="{76D27926-4D3F-42B6-9EF9-033590E1F30F}" type="parTrans" cxnId="{7F89A834-9683-4734-B6F3-9B35231A5B7E}">
      <dgm:prSet/>
      <dgm:spPr/>
      <dgm:t>
        <a:bodyPr/>
        <a:lstStyle/>
        <a:p>
          <a:endParaRPr lang="en-US"/>
        </a:p>
      </dgm:t>
    </dgm:pt>
    <dgm:pt modelId="{0BD0905F-46F7-4D9D-9370-023740D2D2ED}" type="sibTrans" cxnId="{7F89A834-9683-4734-B6F3-9B35231A5B7E}">
      <dgm:prSet/>
      <dgm:spPr/>
      <dgm:t>
        <a:bodyPr/>
        <a:lstStyle/>
        <a:p>
          <a:endParaRPr lang="en-US"/>
        </a:p>
      </dgm:t>
    </dgm:pt>
    <dgm:pt modelId="{216E1744-DF2E-4CCF-BCAF-65407F932C62}" type="pres">
      <dgm:prSet presAssocID="{22E01791-B1BA-4BC1-B67C-28C5868C72D3}" presName="Name0" presStyleCnt="0">
        <dgm:presLayoutVars>
          <dgm:dir/>
          <dgm:resizeHandles val="exact"/>
        </dgm:presLayoutVars>
      </dgm:prSet>
      <dgm:spPr/>
    </dgm:pt>
    <dgm:pt modelId="{75BBEDAC-07AB-4B2D-A5F3-B11C39873A32}" type="pres">
      <dgm:prSet presAssocID="{4C17DC7A-7654-47E5-8663-6F1681426FB9}" presName="composite" presStyleCnt="0"/>
      <dgm:spPr/>
    </dgm:pt>
    <dgm:pt modelId="{92DA8910-F9D4-4189-92BF-C868B80DDF81}" type="pres">
      <dgm:prSet presAssocID="{4C17DC7A-7654-47E5-8663-6F1681426FB9}" presName="imagSh" presStyleLbl="bgImgPlace1" presStyleIdx="0" presStyleCnt="3" custAng="0" custScaleX="163040" custScaleY="103732" custLinFactNeighborX="-92" custLinFactNeighborY="-14386"/>
      <dgm:spPr>
        <a:blipFill>
          <a:blip xmlns:r="http://schemas.openxmlformats.org/officeDocument/2006/relationships" r:embed="rId1"/>
          <a:srcRect/>
          <a:stretch>
            <a:fillRect t="-9000" b="-9000"/>
          </a:stretch>
        </a:blipFill>
      </dgm:spPr>
    </dgm:pt>
    <dgm:pt modelId="{F2E453C2-5E7A-47FB-BB4D-1E4F23A0FA8E}" type="pres">
      <dgm:prSet presAssocID="{4C17DC7A-7654-47E5-8663-6F1681426FB9}" presName="txNode" presStyleLbl="node1" presStyleIdx="0" presStyleCnt="3" custScaleX="118761" custScaleY="150940" custLinFactNeighborX="8025" custLinFactNeighborY="19539">
        <dgm:presLayoutVars>
          <dgm:bulletEnabled val="1"/>
        </dgm:presLayoutVars>
      </dgm:prSet>
      <dgm:spPr/>
    </dgm:pt>
    <dgm:pt modelId="{0EC54546-59CF-4F95-A6DD-33753F627E9B}" type="pres">
      <dgm:prSet presAssocID="{DACA26C0-E138-4B9D-95D8-8545203897CB}" presName="sibTrans" presStyleLbl="sibTrans2D1" presStyleIdx="0" presStyleCnt="2" custAng="21526839" custScaleX="187262" custScaleY="125913" custLinFactNeighborX="8406" custLinFactNeighborY="14846"/>
      <dgm:spPr/>
    </dgm:pt>
    <dgm:pt modelId="{04B46096-E469-4B15-979D-A37F0759B378}" type="pres">
      <dgm:prSet presAssocID="{DACA26C0-E138-4B9D-95D8-8545203897CB}" presName="connTx" presStyleLbl="sibTrans2D1" presStyleIdx="0" presStyleCnt="2"/>
      <dgm:spPr/>
    </dgm:pt>
    <dgm:pt modelId="{3289B16D-50E9-45DF-9ABA-4129279F0E44}" type="pres">
      <dgm:prSet presAssocID="{49B7D2EE-5A69-444A-8729-AA650411A43A}" presName="composite" presStyleCnt="0"/>
      <dgm:spPr/>
    </dgm:pt>
    <dgm:pt modelId="{03649AA9-46E1-4AAF-ACDA-D515066BF43F}" type="pres">
      <dgm:prSet presAssocID="{49B7D2EE-5A69-444A-8729-AA650411A43A}" presName="imagSh" presStyleLbl="bgImgPlace1" presStyleIdx="1" presStyleCnt="3" custAng="0" custScaleX="138343" custScaleY="98839" custLinFactNeighborX="717" custLinFactNeighborY="-15724"/>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112" t="-9034" r="-3112" b="-289"/>
          </a:stretch>
        </a:blipFill>
      </dgm:spPr>
    </dgm:pt>
    <dgm:pt modelId="{FBE59A4F-225B-4A52-897A-E68385A2AD5B}" type="pres">
      <dgm:prSet presAssocID="{49B7D2EE-5A69-444A-8729-AA650411A43A}" presName="txNode" presStyleLbl="node1" presStyleIdx="1" presStyleCnt="3" custScaleX="120565" custScaleY="150940" custLinFactNeighborX="413" custLinFactNeighborY="18963">
        <dgm:presLayoutVars>
          <dgm:bulletEnabled val="1"/>
        </dgm:presLayoutVars>
      </dgm:prSet>
      <dgm:spPr/>
    </dgm:pt>
    <dgm:pt modelId="{7DE91490-DCDB-4213-BDFB-DE69DBAD2C22}" type="pres">
      <dgm:prSet presAssocID="{6AC176AB-FF03-4017-8B97-A8F8039D9CBC}" presName="sibTrans" presStyleLbl="sibTrans2D1" presStyleIdx="1" presStyleCnt="2" custAng="21103704" custScaleX="164707" custScaleY="125913" custLinFactNeighborX="4945" custLinFactNeighborY="-49737"/>
      <dgm:spPr/>
    </dgm:pt>
    <dgm:pt modelId="{A1FC2770-E638-4FC4-8A1F-7ABA9B5834D4}" type="pres">
      <dgm:prSet presAssocID="{6AC176AB-FF03-4017-8B97-A8F8039D9CBC}" presName="connTx" presStyleLbl="sibTrans2D1" presStyleIdx="1" presStyleCnt="2"/>
      <dgm:spPr/>
    </dgm:pt>
    <dgm:pt modelId="{A76327B9-7935-4565-84FD-48500ACC90DA}" type="pres">
      <dgm:prSet presAssocID="{7FC62D0B-4AA1-4F63-ACF0-C85C3E8E7704}" presName="composite" presStyleCnt="0"/>
      <dgm:spPr/>
    </dgm:pt>
    <dgm:pt modelId="{3E8F3200-8052-421A-A58B-5AF8D6D3B05B}" type="pres">
      <dgm:prSet presAssocID="{7FC62D0B-4AA1-4F63-ACF0-C85C3E8E7704}" presName="imagSh" presStyleLbl="bgImgPlace1" presStyleIdx="2" presStyleCnt="3" custScaleX="129665" custScaleY="155112" custLinFactNeighborX="-984" custLinFactNeighborY="-1879"/>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a:solidFill>
            <a:schemeClr val="bg1">
              <a:lumMod val="75000"/>
            </a:schemeClr>
          </a:solidFill>
        </a:ln>
      </dgm:spPr>
    </dgm:pt>
    <dgm:pt modelId="{BA5A3BF5-E1C1-4CAD-94CB-A87527CE926C}" type="pres">
      <dgm:prSet presAssocID="{7FC62D0B-4AA1-4F63-ACF0-C85C3E8E7704}" presName="txNode" presStyleLbl="node1" presStyleIdx="2" presStyleCnt="3" custScaleX="123238" custScaleY="150940" custLinFactNeighborX="110" custLinFactNeighborY="6405">
        <dgm:presLayoutVars>
          <dgm:bulletEnabled val="1"/>
        </dgm:presLayoutVars>
      </dgm:prSet>
      <dgm:spPr/>
    </dgm:pt>
  </dgm:ptLst>
  <dgm:cxnLst>
    <dgm:cxn modelId="{8C80D00D-18E6-4903-BA09-00CD03B87943}" srcId="{49B7D2EE-5A69-444A-8729-AA650411A43A}" destId="{FD8B9CF6-556B-4C96-B33D-67A0BC40ECD4}" srcOrd="0" destOrd="0" parTransId="{3D517F49-F32C-4B7F-AC73-41DBBF0DB2AD}" sibTransId="{63A2AD20-4E51-44D6-8C70-F016865EDBB7}"/>
    <dgm:cxn modelId="{2DCDB71B-A0CA-4C12-BDCE-C4D37062572E}" srcId="{22E01791-B1BA-4BC1-B67C-28C5868C72D3}" destId="{49B7D2EE-5A69-444A-8729-AA650411A43A}" srcOrd="1" destOrd="0" parTransId="{2AFD7B5F-B2B7-4E18-9240-443D79BF92E3}" sibTransId="{6AC176AB-FF03-4017-8B97-A8F8039D9CBC}"/>
    <dgm:cxn modelId="{56EA982D-1745-4016-9D39-3C0E1EEEB3AE}" srcId="{7FC62D0B-4AA1-4F63-ACF0-C85C3E8E7704}" destId="{92E6DBD1-2C8E-446A-A682-C347B98E7437}" srcOrd="2" destOrd="0" parTransId="{604141E9-3526-4346-8D4B-29254FD03B6B}" sibTransId="{1E652B6F-03FD-4072-9765-07B3DD7647A1}"/>
    <dgm:cxn modelId="{7F89A834-9683-4734-B6F3-9B35231A5B7E}" srcId="{49B7D2EE-5A69-444A-8729-AA650411A43A}" destId="{DE4C2CF4-C60A-494B-92C1-CA161546E1C9}" srcOrd="2" destOrd="0" parTransId="{76D27926-4D3F-42B6-9EF9-033590E1F30F}" sibTransId="{0BD0905F-46F7-4D9D-9370-023740D2D2ED}"/>
    <dgm:cxn modelId="{51B9943D-046F-49B5-ADF5-34B62222501C}" type="presOf" srcId="{4187E39A-DEC5-4759-A966-30FE395A6BE1}" destId="{F2E453C2-5E7A-47FB-BB4D-1E4F23A0FA8E}" srcOrd="0" destOrd="2" presId="urn:microsoft.com/office/officeart/2005/8/layout/hProcess10"/>
    <dgm:cxn modelId="{B9D20A42-2BDC-4171-9269-BFC8052E5961}" srcId="{4C17DC7A-7654-47E5-8663-6F1681426FB9}" destId="{4187E39A-DEC5-4759-A966-30FE395A6BE1}" srcOrd="1" destOrd="0" parTransId="{2E9E621A-8351-4B47-896D-C02E95C264C6}" sibTransId="{37A37A78-BB6D-4269-AE5B-64001447E93E}"/>
    <dgm:cxn modelId="{89965442-AC16-43E9-A13D-A957666F56F9}" srcId="{7FC62D0B-4AA1-4F63-ACF0-C85C3E8E7704}" destId="{07E255E8-9804-4461-A9CB-B877BBF29F13}" srcOrd="0" destOrd="0" parTransId="{74A9AA9B-BC86-42F4-BEB0-82F2916DB746}" sibTransId="{D89E8D41-CB14-48F2-B276-720AC2C06A8B}"/>
    <dgm:cxn modelId="{528B8A68-375F-4A1D-8032-1A76E3FBEB0F}" type="presOf" srcId="{57387403-FAA1-481D-B88E-BB20D4200811}" destId="{BA5A3BF5-E1C1-4CAD-94CB-A87527CE926C}" srcOrd="0" destOrd="2" presId="urn:microsoft.com/office/officeart/2005/8/layout/hProcess10"/>
    <dgm:cxn modelId="{D897196E-2221-4A8E-8EC2-6781F886F332}" srcId="{22E01791-B1BA-4BC1-B67C-28C5868C72D3}" destId="{7FC62D0B-4AA1-4F63-ACF0-C85C3E8E7704}" srcOrd="2" destOrd="0" parTransId="{19DB9A66-B45E-44CD-9DCC-801AA8CE2EBE}" sibTransId="{9669C243-D0E5-445A-99DB-4EC895226A81}"/>
    <dgm:cxn modelId="{E5610054-31B1-4EB7-A99B-5666441A7917}" type="presOf" srcId="{6AC176AB-FF03-4017-8B97-A8F8039D9CBC}" destId="{7DE91490-DCDB-4213-BDFB-DE69DBAD2C22}" srcOrd="0" destOrd="0" presId="urn:microsoft.com/office/officeart/2005/8/layout/hProcess10"/>
    <dgm:cxn modelId="{9E656856-B3A7-4B32-B03E-FFE131AAA1C8}" srcId="{7FC62D0B-4AA1-4F63-ACF0-C85C3E8E7704}" destId="{57387403-FAA1-481D-B88E-BB20D4200811}" srcOrd="1" destOrd="0" parTransId="{C4CA50A8-57DB-4354-84C9-4C312D935B09}" sibTransId="{13B51ACF-0D98-41F9-A3E3-02F956318895}"/>
    <dgm:cxn modelId="{F559D456-D967-402D-82C9-155623E95B1B}" type="presOf" srcId="{FD8B9CF6-556B-4C96-B33D-67A0BC40ECD4}" destId="{FBE59A4F-225B-4A52-897A-E68385A2AD5B}" srcOrd="0" destOrd="1" presId="urn:microsoft.com/office/officeart/2005/8/layout/hProcess10"/>
    <dgm:cxn modelId="{CA1CDC79-5363-4A0C-9728-B2856426CADA}" type="presOf" srcId="{22E01791-B1BA-4BC1-B67C-28C5868C72D3}" destId="{216E1744-DF2E-4CCF-BCAF-65407F932C62}" srcOrd="0" destOrd="0" presId="urn:microsoft.com/office/officeart/2005/8/layout/hProcess10"/>
    <dgm:cxn modelId="{E94D257A-1F8A-43A3-B17B-75719E5B9B8D}" srcId="{4C17DC7A-7654-47E5-8663-6F1681426FB9}" destId="{F9371581-30D9-4C2B-8AD7-7BE144C043BE}" srcOrd="0" destOrd="0" parTransId="{0B65248B-3517-493A-BC64-2B8A1AD60040}" sibTransId="{B9E87CBA-04A0-4E44-9CE5-7037EBF4D158}"/>
    <dgm:cxn modelId="{D7A5A38D-295F-4FE9-B149-EF6A17D7B2CE}" type="presOf" srcId="{6AC176AB-FF03-4017-8B97-A8F8039D9CBC}" destId="{A1FC2770-E638-4FC4-8A1F-7ABA9B5834D4}" srcOrd="1" destOrd="0" presId="urn:microsoft.com/office/officeart/2005/8/layout/hProcess10"/>
    <dgm:cxn modelId="{5FCC10A0-D77C-40B3-A5F4-19C2BADCF640}" type="presOf" srcId="{DACA26C0-E138-4B9D-95D8-8545203897CB}" destId="{0EC54546-59CF-4F95-A6DD-33753F627E9B}" srcOrd="0" destOrd="0" presId="urn:microsoft.com/office/officeart/2005/8/layout/hProcess10"/>
    <dgm:cxn modelId="{62C3A3A0-ED25-483D-B8E7-4A0110A85DB8}" type="presOf" srcId="{07E255E8-9804-4461-A9CB-B877BBF29F13}" destId="{BA5A3BF5-E1C1-4CAD-94CB-A87527CE926C}" srcOrd="0" destOrd="1" presId="urn:microsoft.com/office/officeart/2005/8/layout/hProcess10"/>
    <dgm:cxn modelId="{0B7208A3-42EF-42E0-9C3A-DD235029AF4B}" type="presOf" srcId="{DE4C2CF4-C60A-494B-92C1-CA161546E1C9}" destId="{FBE59A4F-225B-4A52-897A-E68385A2AD5B}" srcOrd="0" destOrd="3" presId="urn:microsoft.com/office/officeart/2005/8/layout/hProcess10"/>
    <dgm:cxn modelId="{2B5BDABB-C117-45E0-8070-93B051009579}" srcId="{22E01791-B1BA-4BC1-B67C-28C5868C72D3}" destId="{4C17DC7A-7654-47E5-8663-6F1681426FB9}" srcOrd="0" destOrd="0" parTransId="{25F1E017-CC0A-4BA8-9090-A91F17993EDC}" sibTransId="{DACA26C0-E138-4B9D-95D8-8545203897CB}"/>
    <dgm:cxn modelId="{257FB8BF-B26A-4322-91C0-804FCB1E2FB5}" type="presOf" srcId="{DACA26C0-E138-4B9D-95D8-8545203897CB}" destId="{04B46096-E469-4B15-979D-A37F0759B378}" srcOrd="1" destOrd="0" presId="urn:microsoft.com/office/officeart/2005/8/layout/hProcess10"/>
    <dgm:cxn modelId="{AAD135CB-A651-443C-866B-D150255EBC19}" type="presOf" srcId="{92E6DBD1-2C8E-446A-A682-C347B98E7437}" destId="{BA5A3BF5-E1C1-4CAD-94CB-A87527CE926C}" srcOrd="0" destOrd="3" presId="urn:microsoft.com/office/officeart/2005/8/layout/hProcess10"/>
    <dgm:cxn modelId="{AF2851DD-A16B-4392-B952-B8363AB0F751}" type="presOf" srcId="{DE6B621F-7B24-428C-A794-CFCE1F7A39D1}" destId="{FBE59A4F-225B-4A52-897A-E68385A2AD5B}" srcOrd="0" destOrd="2" presId="urn:microsoft.com/office/officeart/2005/8/layout/hProcess10"/>
    <dgm:cxn modelId="{1929D6DD-8E42-4717-9DE5-5DCFACFFCF9E}" type="presOf" srcId="{7FC62D0B-4AA1-4F63-ACF0-C85C3E8E7704}" destId="{BA5A3BF5-E1C1-4CAD-94CB-A87527CE926C}" srcOrd="0" destOrd="0" presId="urn:microsoft.com/office/officeart/2005/8/layout/hProcess10"/>
    <dgm:cxn modelId="{4AFA48E0-27F8-40B3-BFCC-1D1083495E42}" type="presOf" srcId="{49B7D2EE-5A69-444A-8729-AA650411A43A}" destId="{FBE59A4F-225B-4A52-897A-E68385A2AD5B}" srcOrd="0" destOrd="0" presId="urn:microsoft.com/office/officeart/2005/8/layout/hProcess10"/>
    <dgm:cxn modelId="{86D12EE1-AF11-4339-B124-966AB32010AB}" type="presOf" srcId="{4C17DC7A-7654-47E5-8663-6F1681426FB9}" destId="{F2E453C2-5E7A-47FB-BB4D-1E4F23A0FA8E}" srcOrd="0" destOrd="0" presId="urn:microsoft.com/office/officeart/2005/8/layout/hProcess10"/>
    <dgm:cxn modelId="{60F4F4E7-EAC1-4D94-8558-BA7A85A7EE23}" type="presOf" srcId="{F9371581-30D9-4C2B-8AD7-7BE144C043BE}" destId="{F2E453C2-5E7A-47FB-BB4D-1E4F23A0FA8E}" srcOrd="0" destOrd="1" presId="urn:microsoft.com/office/officeart/2005/8/layout/hProcess10"/>
    <dgm:cxn modelId="{338832EE-7970-4CC8-BD77-E23AEA3355B2}" srcId="{49B7D2EE-5A69-444A-8729-AA650411A43A}" destId="{DE6B621F-7B24-428C-A794-CFCE1F7A39D1}" srcOrd="1" destOrd="0" parTransId="{B702B631-9909-465F-A6A3-107287AD1432}" sibTransId="{8E785D9B-FC18-4273-A314-95DACF5F7657}"/>
    <dgm:cxn modelId="{A933CBBF-1F46-4327-A596-714B8764D830}" type="presParOf" srcId="{216E1744-DF2E-4CCF-BCAF-65407F932C62}" destId="{75BBEDAC-07AB-4B2D-A5F3-B11C39873A32}" srcOrd="0" destOrd="0" presId="urn:microsoft.com/office/officeart/2005/8/layout/hProcess10"/>
    <dgm:cxn modelId="{83E5F3D7-8479-4327-A3E4-A28388B5825B}" type="presParOf" srcId="{75BBEDAC-07AB-4B2D-A5F3-B11C39873A32}" destId="{92DA8910-F9D4-4189-92BF-C868B80DDF81}" srcOrd="0" destOrd="0" presId="urn:microsoft.com/office/officeart/2005/8/layout/hProcess10"/>
    <dgm:cxn modelId="{684D6F41-0BD3-483B-A4C4-907EDDFBA98B}" type="presParOf" srcId="{75BBEDAC-07AB-4B2D-A5F3-B11C39873A32}" destId="{F2E453C2-5E7A-47FB-BB4D-1E4F23A0FA8E}" srcOrd="1" destOrd="0" presId="urn:microsoft.com/office/officeart/2005/8/layout/hProcess10"/>
    <dgm:cxn modelId="{265F98BC-5E45-4610-B235-4E090BB60BE7}" type="presParOf" srcId="{216E1744-DF2E-4CCF-BCAF-65407F932C62}" destId="{0EC54546-59CF-4F95-A6DD-33753F627E9B}" srcOrd="1" destOrd="0" presId="urn:microsoft.com/office/officeart/2005/8/layout/hProcess10"/>
    <dgm:cxn modelId="{51F8E6E5-F382-4750-AC89-A3F1F8EF7873}" type="presParOf" srcId="{0EC54546-59CF-4F95-A6DD-33753F627E9B}" destId="{04B46096-E469-4B15-979D-A37F0759B378}" srcOrd="0" destOrd="0" presId="urn:microsoft.com/office/officeart/2005/8/layout/hProcess10"/>
    <dgm:cxn modelId="{80B9B424-0DEB-4FEC-B243-D6D61D0F0E4C}" type="presParOf" srcId="{216E1744-DF2E-4CCF-BCAF-65407F932C62}" destId="{3289B16D-50E9-45DF-9ABA-4129279F0E44}" srcOrd="2" destOrd="0" presId="urn:microsoft.com/office/officeart/2005/8/layout/hProcess10"/>
    <dgm:cxn modelId="{FD53F364-2E42-4CB7-AF92-5FC69A601782}" type="presParOf" srcId="{3289B16D-50E9-45DF-9ABA-4129279F0E44}" destId="{03649AA9-46E1-4AAF-ACDA-D515066BF43F}" srcOrd="0" destOrd="0" presId="urn:microsoft.com/office/officeart/2005/8/layout/hProcess10"/>
    <dgm:cxn modelId="{C0774F56-2985-4E14-9145-FE5B1940CE29}" type="presParOf" srcId="{3289B16D-50E9-45DF-9ABA-4129279F0E44}" destId="{FBE59A4F-225B-4A52-897A-E68385A2AD5B}" srcOrd="1" destOrd="0" presId="urn:microsoft.com/office/officeart/2005/8/layout/hProcess10"/>
    <dgm:cxn modelId="{716BB2B7-0BD3-4126-B7BD-93AF31B6DD8A}" type="presParOf" srcId="{216E1744-DF2E-4CCF-BCAF-65407F932C62}" destId="{7DE91490-DCDB-4213-BDFB-DE69DBAD2C22}" srcOrd="3" destOrd="0" presId="urn:microsoft.com/office/officeart/2005/8/layout/hProcess10"/>
    <dgm:cxn modelId="{E8DE0475-F1F9-41B0-8BB6-D3FC794C37C0}" type="presParOf" srcId="{7DE91490-DCDB-4213-BDFB-DE69DBAD2C22}" destId="{A1FC2770-E638-4FC4-8A1F-7ABA9B5834D4}" srcOrd="0" destOrd="0" presId="urn:microsoft.com/office/officeart/2005/8/layout/hProcess10"/>
    <dgm:cxn modelId="{E1CD261F-F969-43A7-8973-0546C0A9706F}" type="presParOf" srcId="{216E1744-DF2E-4CCF-BCAF-65407F932C62}" destId="{A76327B9-7935-4565-84FD-48500ACC90DA}" srcOrd="4" destOrd="0" presId="urn:microsoft.com/office/officeart/2005/8/layout/hProcess10"/>
    <dgm:cxn modelId="{BE260F6F-4B70-4ED8-8E04-D2AC6CF8AA7C}" type="presParOf" srcId="{A76327B9-7935-4565-84FD-48500ACC90DA}" destId="{3E8F3200-8052-421A-A58B-5AF8D6D3B05B}" srcOrd="0" destOrd="0" presId="urn:microsoft.com/office/officeart/2005/8/layout/hProcess10"/>
    <dgm:cxn modelId="{D2178CBB-AB24-46F7-A711-18AE3AFE61CC}" type="presParOf" srcId="{A76327B9-7935-4565-84FD-48500ACC90DA}" destId="{BA5A3BF5-E1C1-4CAD-94CB-A87527CE926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7F0171-089D-420A-B9B3-4A782AC68DE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C5C7C05F-F7DA-4ABD-8C20-27AB7F22BDF3}">
      <dgm:prSet phldrT="[Text]" custT="1"/>
      <dgm:spPr>
        <a:solidFill>
          <a:schemeClr val="accent3">
            <a:lumMod val="75000"/>
          </a:schemeClr>
        </a:solidFill>
      </dgm:spPr>
      <dgm:t>
        <a:bodyPr/>
        <a:lstStyle/>
        <a:p>
          <a:pPr>
            <a:spcAft>
              <a:spcPts val="400"/>
            </a:spcAft>
          </a:pPr>
          <a:r>
            <a:rPr lang="en-US" sz="2400" dirty="0"/>
            <a:t>Mailing</a:t>
          </a:r>
        </a:p>
      </dgm:t>
    </dgm:pt>
    <dgm:pt modelId="{02316780-CCE8-4DA8-BFA2-F7C5ADD7036C}" type="parTrans" cxnId="{C728F152-5116-4904-BCAE-CDFD8499914D}">
      <dgm:prSet/>
      <dgm:spPr/>
      <dgm:t>
        <a:bodyPr/>
        <a:lstStyle/>
        <a:p>
          <a:endParaRPr lang="en-US"/>
        </a:p>
      </dgm:t>
    </dgm:pt>
    <dgm:pt modelId="{E8AB8F7F-C98B-4278-A6D8-D1767FF2454E}" type="sibTrans" cxnId="{C728F152-5116-4904-BCAE-CDFD8499914D}">
      <dgm:prSet/>
      <dgm:spPr/>
      <dgm:t>
        <a:bodyPr/>
        <a:lstStyle/>
        <a:p>
          <a:endParaRPr lang="en-US"/>
        </a:p>
      </dgm:t>
    </dgm:pt>
    <dgm:pt modelId="{6C1C42EA-253C-48E8-B87E-E23C71FDA4D8}">
      <dgm:prSet phldrT="[Text]" custT="1"/>
      <dgm:spPr>
        <a:solidFill>
          <a:schemeClr val="accent3">
            <a:lumMod val="75000"/>
          </a:schemeClr>
        </a:solidFill>
      </dgm:spPr>
      <dgm:t>
        <a:bodyPr/>
        <a:lstStyle/>
        <a:p>
          <a:pPr>
            <a:spcAft>
              <a:spcPct val="15000"/>
            </a:spcAft>
          </a:pPr>
          <a:r>
            <a:rPr lang="en-US" sz="1800" dirty="0"/>
            <a:t>Dimensional mailer delivered to case management director, CEO and CFO of each client hospital</a:t>
          </a:r>
        </a:p>
      </dgm:t>
    </dgm:pt>
    <dgm:pt modelId="{1753AE90-B9AC-4241-AE52-EF46BD60373A}" type="parTrans" cxnId="{04B7BDB1-2B15-48D0-9DAD-D53E7C1CC6BC}">
      <dgm:prSet/>
      <dgm:spPr/>
      <dgm:t>
        <a:bodyPr/>
        <a:lstStyle/>
        <a:p>
          <a:endParaRPr lang="en-US"/>
        </a:p>
      </dgm:t>
    </dgm:pt>
    <dgm:pt modelId="{8CD5BF1D-22E9-404C-B4FD-650F17BF5A64}" type="sibTrans" cxnId="{04B7BDB1-2B15-48D0-9DAD-D53E7C1CC6BC}">
      <dgm:prSet/>
      <dgm:spPr/>
      <dgm:t>
        <a:bodyPr/>
        <a:lstStyle/>
        <a:p>
          <a:endParaRPr lang="en-US"/>
        </a:p>
      </dgm:t>
    </dgm:pt>
    <dgm:pt modelId="{5847E78F-8C31-4EFE-A419-E175A1E1DCE1}">
      <dgm:prSet phldrT="[Text]" custT="1"/>
      <dgm:spPr>
        <a:solidFill>
          <a:schemeClr val="accent3">
            <a:lumMod val="75000"/>
          </a:schemeClr>
        </a:solidFill>
      </dgm:spPr>
      <dgm:t>
        <a:bodyPr/>
        <a:lstStyle/>
        <a:p>
          <a:pPr>
            <a:spcAft>
              <a:spcPct val="15000"/>
            </a:spcAft>
          </a:pPr>
          <a:r>
            <a:rPr lang="en-US" sz="1800" dirty="0"/>
            <a:t>Account Managers provided collateral for customer follow-up</a:t>
          </a:r>
        </a:p>
      </dgm:t>
    </dgm:pt>
    <dgm:pt modelId="{3340063E-8C36-45C9-9AFF-1F215734C652}" type="parTrans" cxnId="{3DAE086E-B348-4D42-BAA5-29CADB20807E}">
      <dgm:prSet/>
      <dgm:spPr/>
      <dgm:t>
        <a:bodyPr/>
        <a:lstStyle/>
        <a:p>
          <a:endParaRPr lang="en-US"/>
        </a:p>
      </dgm:t>
    </dgm:pt>
    <dgm:pt modelId="{7BD39662-89A8-4D9F-B118-354F53AB46F7}" type="sibTrans" cxnId="{3DAE086E-B348-4D42-BAA5-29CADB20807E}">
      <dgm:prSet/>
      <dgm:spPr/>
      <dgm:t>
        <a:bodyPr/>
        <a:lstStyle/>
        <a:p>
          <a:endParaRPr lang="en-US"/>
        </a:p>
      </dgm:t>
    </dgm:pt>
    <dgm:pt modelId="{39AC74A1-5CDE-43D5-9325-12456B6E90C8}">
      <dgm:prSet phldrT="[Text]" custT="1"/>
      <dgm:spPr>
        <a:solidFill>
          <a:srgbClr val="0593BF"/>
        </a:solidFill>
      </dgm:spPr>
      <dgm:t>
        <a:bodyPr/>
        <a:lstStyle/>
        <a:p>
          <a:pPr>
            <a:spcAft>
              <a:spcPts val="400"/>
            </a:spcAft>
          </a:pPr>
          <a:r>
            <a:rPr lang="en-US" sz="2400" dirty="0"/>
            <a:t>Media</a:t>
          </a:r>
        </a:p>
      </dgm:t>
    </dgm:pt>
    <dgm:pt modelId="{6008805A-A55C-4FE1-9358-886B8B6E0762}" type="parTrans" cxnId="{1ED6DE43-C08E-43AD-9607-C4D197301111}">
      <dgm:prSet/>
      <dgm:spPr/>
      <dgm:t>
        <a:bodyPr/>
        <a:lstStyle/>
        <a:p>
          <a:endParaRPr lang="en-US"/>
        </a:p>
      </dgm:t>
    </dgm:pt>
    <dgm:pt modelId="{D4DDEFF7-540E-413B-B3AF-292FFCE500E1}" type="sibTrans" cxnId="{1ED6DE43-C08E-43AD-9607-C4D197301111}">
      <dgm:prSet/>
      <dgm:spPr/>
      <dgm:t>
        <a:bodyPr/>
        <a:lstStyle/>
        <a:p>
          <a:endParaRPr lang="en-US"/>
        </a:p>
      </dgm:t>
    </dgm:pt>
    <dgm:pt modelId="{0641D8A5-64CB-4B6A-9D74-A6BC93396347}">
      <dgm:prSet phldrT="[Text]" custT="1"/>
      <dgm:spPr>
        <a:solidFill>
          <a:srgbClr val="0593BF"/>
        </a:solidFill>
      </dgm:spPr>
      <dgm:t>
        <a:bodyPr/>
        <a:lstStyle/>
        <a:p>
          <a:pPr>
            <a:spcAft>
              <a:spcPct val="15000"/>
            </a:spcAft>
          </a:pPr>
          <a:r>
            <a:rPr lang="en-US" sz="1800" dirty="0"/>
            <a:t>Corporate Web site promotes e-version and additional thought leadership/best practices content</a:t>
          </a:r>
        </a:p>
      </dgm:t>
    </dgm:pt>
    <dgm:pt modelId="{C7A835F3-6599-4B9A-86F0-90F628581CA7}" type="parTrans" cxnId="{F52B2C65-982B-4D85-8DA7-FF878521A64B}">
      <dgm:prSet/>
      <dgm:spPr/>
      <dgm:t>
        <a:bodyPr/>
        <a:lstStyle/>
        <a:p>
          <a:endParaRPr lang="en-US"/>
        </a:p>
      </dgm:t>
    </dgm:pt>
    <dgm:pt modelId="{6681310D-E412-480F-A579-CB89F16D8A86}" type="sibTrans" cxnId="{F52B2C65-982B-4D85-8DA7-FF878521A64B}">
      <dgm:prSet/>
      <dgm:spPr/>
      <dgm:t>
        <a:bodyPr/>
        <a:lstStyle/>
        <a:p>
          <a:endParaRPr lang="en-US"/>
        </a:p>
      </dgm:t>
    </dgm:pt>
    <dgm:pt modelId="{29748F41-592F-4475-BDD0-8A57A08CC462}">
      <dgm:prSet phldrT="[Text]" custT="1"/>
      <dgm:spPr>
        <a:solidFill>
          <a:schemeClr val="tx2"/>
        </a:solidFill>
      </dgm:spPr>
      <dgm:t>
        <a:bodyPr/>
        <a:lstStyle/>
        <a:p>
          <a:pPr>
            <a:spcAft>
              <a:spcPts val="400"/>
            </a:spcAft>
          </a:pPr>
          <a:r>
            <a:rPr lang="en-US" sz="2400" dirty="0"/>
            <a:t>Communications</a:t>
          </a:r>
        </a:p>
      </dgm:t>
    </dgm:pt>
    <dgm:pt modelId="{ACC71824-1509-4045-91FC-EB1DB2975D82}" type="parTrans" cxnId="{A0327BC7-4ECF-482D-946A-CEB67AD7883E}">
      <dgm:prSet/>
      <dgm:spPr/>
      <dgm:t>
        <a:bodyPr/>
        <a:lstStyle/>
        <a:p>
          <a:endParaRPr lang="en-US"/>
        </a:p>
      </dgm:t>
    </dgm:pt>
    <dgm:pt modelId="{2EBB0225-BEAC-4607-923A-869626CFA734}" type="sibTrans" cxnId="{A0327BC7-4ECF-482D-946A-CEB67AD7883E}">
      <dgm:prSet/>
      <dgm:spPr/>
      <dgm:t>
        <a:bodyPr/>
        <a:lstStyle/>
        <a:p>
          <a:endParaRPr lang="en-US"/>
        </a:p>
      </dgm:t>
    </dgm:pt>
    <dgm:pt modelId="{A3FA1E97-F2D5-426E-AEBD-3D92A1CE47B7}">
      <dgm:prSet phldrT="[Text]" custT="1"/>
      <dgm:spPr>
        <a:solidFill>
          <a:schemeClr val="tx2"/>
        </a:solidFill>
      </dgm:spPr>
      <dgm:t>
        <a:bodyPr/>
        <a:lstStyle/>
        <a:p>
          <a:pPr>
            <a:spcAft>
              <a:spcPct val="15000"/>
            </a:spcAft>
          </a:pPr>
          <a:r>
            <a:rPr lang="en-US" sz="1800" dirty="0"/>
            <a:t>Email to all customers with dimensional mailer download link</a:t>
          </a:r>
        </a:p>
      </dgm:t>
    </dgm:pt>
    <dgm:pt modelId="{61B5EFE6-3138-468E-96C5-D93F0F93C611}" type="parTrans" cxnId="{18FC7F3E-C6CD-4E39-BC60-4ECAB2E0858A}">
      <dgm:prSet/>
      <dgm:spPr/>
      <dgm:t>
        <a:bodyPr/>
        <a:lstStyle/>
        <a:p>
          <a:endParaRPr lang="en-US"/>
        </a:p>
      </dgm:t>
    </dgm:pt>
    <dgm:pt modelId="{AAC56229-72D2-44AF-8214-D80C885C642E}" type="sibTrans" cxnId="{18FC7F3E-C6CD-4E39-BC60-4ECAB2E0858A}">
      <dgm:prSet/>
      <dgm:spPr/>
      <dgm:t>
        <a:bodyPr/>
        <a:lstStyle/>
        <a:p>
          <a:endParaRPr lang="en-US"/>
        </a:p>
      </dgm:t>
    </dgm:pt>
    <dgm:pt modelId="{694F4175-5713-42D3-B1A4-611BC92B191F}">
      <dgm:prSet phldrT="[Text]" custT="1"/>
      <dgm:spPr>
        <a:solidFill>
          <a:schemeClr val="tx2"/>
        </a:solidFill>
      </dgm:spPr>
      <dgm:t>
        <a:bodyPr/>
        <a:lstStyle/>
        <a:p>
          <a:pPr>
            <a:spcAft>
              <a:spcPct val="15000"/>
            </a:spcAft>
          </a:pPr>
          <a:r>
            <a:rPr lang="en-US" sz="1800" dirty="0"/>
            <a:t>FAQs to better understand and navigate new regulations</a:t>
          </a:r>
        </a:p>
      </dgm:t>
    </dgm:pt>
    <dgm:pt modelId="{16F9E7E9-37B0-494F-83E8-EF6AB696E6AA}" type="parTrans" cxnId="{A3354B37-0A42-49E0-A74F-DD65BB75F1E5}">
      <dgm:prSet/>
      <dgm:spPr/>
      <dgm:t>
        <a:bodyPr/>
        <a:lstStyle/>
        <a:p>
          <a:endParaRPr lang="en-US"/>
        </a:p>
      </dgm:t>
    </dgm:pt>
    <dgm:pt modelId="{13285439-95B2-480D-9813-778B9EF97F08}" type="sibTrans" cxnId="{A3354B37-0A42-49E0-A74F-DD65BB75F1E5}">
      <dgm:prSet/>
      <dgm:spPr/>
      <dgm:t>
        <a:bodyPr/>
        <a:lstStyle/>
        <a:p>
          <a:endParaRPr lang="en-US"/>
        </a:p>
      </dgm:t>
    </dgm:pt>
    <dgm:pt modelId="{88A6C6EE-FBF9-4ABF-9A21-8F585367BC8A}">
      <dgm:prSet phldrT="[Text]" custT="1"/>
      <dgm:spPr>
        <a:solidFill>
          <a:srgbClr val="0593BF"/>
        </a:solidFill>
      </dgm:spPr>
      <dgm:t>
        <a:bodyPr/>
        <a:lstStyle/>
        <a:p>
          <a:pPr>
            <a:spcAft>
              <a:spcPct val="15000"/>
            </a:spcAft>
          </a:pPr>
          <a:r>
            <a:rPr lang="en-US" sz="1800" dirty="0"/>
            <a:t>Proactive media push to highlight Optum expertise</a:t>
          </a:r>
        </a:p>
      </dgm:t>
    </dgm:pt>
    <dgm:pt modelId="{32F599B5-9652-443D-800E-3B9E980A4083}" type="parTrans" cxnId="{E68D71C7-93CD-43BC-81E5-5387CD8FE5B5}">
      <dgm:prSet/>
      <dgm:spPr/>
      <dgm:t>
        <a:bodyPr/>
        <a:lstStyle/>
        <a:p>
          <a:endParaRPr lang="en-US"/>
        </a:p>
      </dgm:t>
    </dgm:pt>
    <dgm:pt modelId="{3D31BA8F-0CF0-4CEF-A564-F51668FF4A81}" type="sibTrans" cxnId="{E68D71C7-93CD-43BC-81E5-5387CD8FE5B5}">
      <dgm:prSet/>
      <dgm:spPr/>
      <dgm:t>
        <a:bodyPr/>
        <a:lstStyle/>
        <a:p>
          <a:endParaRPr lang="en-US"/>
        </a:p>
      </dgm:t>
    </dgm:pt>
    <dgm:pt modelId="{30E5C505-5D8A-45E6-B9A9-4470F4CFB1F9}">
      <dgm:prSet phldrT="[Text]" custT="1"/>
      <dgm:spPr>
        <a:solidFill>
          <a:schemeClr val="tx2"/>
        </a:solidFill>
      </dgm:spPr>
      <dgm:t>
        <a:bodyPr/>
        <a:lstStyle/>
        <a:p>
          <a:pPr>
            <a:spcAft>
              <a:spcPct val="15000"/>
            </a:spcAft>
          </a:pPr>
          <a:r>
            <a:rPr lang="en-US" sz="1800" dirty="0"/>
            <a:t>Tweets/blog posts to provide analysis of new regulations</a:t>
          </a:r>
        </a:p>
      </dgm:t>
    </dgm:pt>
    <dgm:pt modelId="{2E1A5642-5DE8-40F7-90A3-3EDD61AA1BFB}" type="parTrans" cxnId="{1358EB11-C3C8-4700-8093-0320BA2C68A8}">
      <dgm:prSet/>
      <dgm:spPr/>
      <dgm:t>
        <a:bodyPr/>
        <a:lstStyle/>
        <a:p>
          <a:endParaRPr lang="en-US"/>
        </a:p>
      </dgm:t>
    </dgm:pt>
    <dgm:pt modelId="{8A191C21-FC05-45DF-B191-D26602E51C8E}" type="sibTrans" cxnId="{1358EB11-C3C8-4700-8093-0320BA2C68A8}">
      <dgm:prSet/>
      <dgm:spPr/>
      <dgm:t>
        <a:bodyPr/>
        <a:lstStyle/>
        <a:p>
          <a:endParaRPr lang="en-US"/>
        </a:p>
      </dgm:t>
    </dgm:pt>
    <dgm:pt modelId="{A7FD52B3-6433-4690-8C08-831D012FBD20}" type="pres">
      <dgm:prSet presAssocID="{CA7F0171-089D-420A-B9B3-4A782AC68DE2}" presName="linear" presStyleCnt="0">
        <dgm:presLayoutVars>
          <dgm:dir/>
          <dgm:resizeHandles val="exact"/>
        </dgm:presLayoutVars>
      </dgm:prSet>
      <dgm:spPr/>
    </dgm:pt>
    <dgm:pt modelId="{4E70C101-C266-479E-B62B-BFBE10CA9A36}" type="pres">
      <dgm:prSet presAssocID="{C5C7C05F-F7DA-4ABD-8C20-27AB7F22BDF3}" presName="comp" presStyleCnt="0"/>
      <dgm:spPr/>
    </dgm:pt>
    <dgm:pt modelId="{5543C1B8-DB92-443A-8DAC-55655C9030A5}" type="pres">
      <dgm:prSet presAssocID="{C5C7C05F-F7DA-4ABD-8C20-27AB7F22BDF3}" presName="box" presStyleLbl="node1" presStyleIdx="0" presStyleCnt="3"/>
      <dgm:spPr/>
    </dgm:pt>
    <dgm:pt modelId="{0A8CAAA7-DF2C-47AF-B6DA-EE042B10EB91}" type="pres">
      <dgm:prSet presAssocID="{C5C7C05F-F7DA-4ABD-8C20-27AB7F22BDF3}"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1816200A-B0A3-412B-855A-F17ED83D86BD}" type="pres">
      <dgm:prSet presAssocID="{C5C7C05F-F7DA-4ABD-8C20-27AB7F22BDF3}" presName="text" presStyleLbl="node1" presStyleIdx="0" presStyleCnt="3">
        <dgm:presLayoutVars>
          <dgm:bulletEnabled val="1"/>
        </dgm:presLayoutVars>
      </dgm:prSet>
      <dgm:spPr/>
    </dgm:pt>
    <dgm:pt modelId="{D3D8F171-C81F-41B9-899D-FE166B27A4B5}" type="pres">
      <dgm:prSet presAssocID="{E8AB8F7F-C98B-4278-A6D8-D1767FF2454E}" presName="spacer" presStyleCnt="0"/>
      <dgm:spPr/>
    </dgm:pt>
    <dgm:pt modelId="{5AF55437-4983-40CF-85D7-10F34A896437}" type="pres">
      <dgm:prSet presAssocID="{39AC74A1-5CDE-43D5-9325-12456B6E90C8}" presName="comp" presStyleCnt="0"/>
      <dgm:spPr/>
    </dgm:pt>
    <dgm:pt modelId="{7617B456-1188-4ACC-90B3-ED2DC15003B6}" type="pres">
      <dgm:prSet presAssocID="{39AC74A1-5CDE-43D5-9325-12456B6E90C8}" presName="box" presStyleLbl="node1" presStyleIdx="1" presStyleCnt="3"/>
      <dgm:spPr/>
    </dgm:pt>
    <dgm:pt modelId="{4C184FD4-0012-4973-B18C-361B2DCBA492}" type="pres">
      <dgm:prSet presAssocID="{39AC74A1-5CDE-43D5-9325-12456B6E90C8}"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7377C023-2D7B-4559-99EA-2D69498D764E}" type="pres">
      <dgm:prSet presAssocID="{39AC74A1-5CDE-43D5-9325-12456B6E90C8}" presName="text" presStyleLbl="node1" presStyleIdx="1" presStyleCnt="3">
        <dgm:presLayoutVars>
          <dgm:bulletEnabled val="1"/>
        </dgm:presLayoutVars>
      </dgm:prSet>
      <dgm:spPr/>
    </dgm:pt>
    <dgm:pt modelId="{00FFF6FF-E26A-4947-ABDB-7230AD5ED839}" type="pres">
      <dgm:prSet presAssocID="{D4DDEFF7-540E-413B-B3AF-292FFCE500E1}" presName="spacer" presStyleCnt="0"/>
      <dgm:spPr/>
    </dgm:pt>
    <dgm:pt modelId="{5FB11801-842B-4888-8FD8-6AD19D83947D}" type="pres">
      <dgm:prSet presAssocID="{29748F41-592F-4475-BDD0-8A57A08CC462}" presName="comp" presStyleCnt="0"/>
      <dgm:spPr/>
    </dgm:pt>
    <dgm:pt modelId="{77381865-DB09-48C4-9347-06C2D66624EE}" type="pres">
      <dgm:prSet presAssocID="{29748F41-592F-4475-BDD0-8A57A08CC462}" presName="box" presStyleLbl="node1" presStyleIdx="2" presStyleCnt="3"/>
      <dgm:spPr/>
    </dgm:pt>
    <dgm:pt modelId="{C4F53E41-7EF7-482E-AA43-32655CB880FF}" type="pres">
      <dgm:prSet presAssocID="{29748F41-592F-4475-BDD0-8A57A08CC462}"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74EC5A28-B678-4F4F-BC92-4CB588AE3055}" type="pres">
      <dgm:prSet presAssocID="{29748F41-592F-4475-BDD0-8A57A08CC462}" presName="text" presStyleLbl="node1" presStyleIdx="2" presStyleCnt="3">
        <dgm:presLayoutVars>
          <dgm:bulletEnabled val="1"/>
        </dgm:presLayoutVars>
      </dgm:prSet>
      <dgm:spPr/>
    </dgm:pt>
  </dgm:ptLst>
  <dgm:cxnLst>
    <dgm:cxn modelId="{1358EB11-C3C8-4700-8093-0320BA2C68A8}" srcId="{29748F41-592F-4475-BDD0-8A57A08CC462}" destId="{30E5C505-5D8A-45E6-B9A9-4470F4CFB1F9}" srcOrd="2" destOrd="0" parTransId="{2E1A5642-5DE8-40F7-90A3-3EDD61AA1BFB}" sibTransId="{8A191C21-FC05-45DF-B191-D26602E51C8E}"/>
    <dgm:cxn modelId="{58B0CC20-6F78-46E6-8585-CA94DCB7C5F5}" type="presOf" srcId="{6C1C42EA-253C-48E8-B87E-E23C71FDA4D8}" destId="{1816200A-B0A3-412B-855A-F17ED83D86BD}" srcOrd="1" destOrd="1" presId="urn:microsoft.com/office/officeart/2005/8/layout/vList4"/>
    <dgm:cxn modelId="{3BB58536-D61B-4337-A125-A859C739C256}" type="presOf" srcId="{29748F41-592F-4475-BDD0-8A57A08CC462}" destId="{77381865-DB09-48C4-9347-06C2D66624EE}" srcOrd="0" destOrd="0" presId="urn:microsoft.com/office/officeart/2005/8/layout/vList4"/>
    <dgm:cxn modelId="{A3354B37-0A42-49E0-A74F-DD65BB75F1E5}" srcId="{29748F41-592F-4475-BDD0-8A57A08CC462}" destId="{694F4175-5713-42D3-B1A4-611BC92B191F}" srcOrd="1" destOrd="0" parTransId="{16F9E7E9-37B0-494F-83E8-EF6AB696E6AA}" sibTransId="{13285439-95B2-480D-9813-778B9EF97F08}"/>
    <dgm:cxn modelId="{149CC73B-D15C-40A0-9326-66A4B541FF5A}" type="presOf" srcId="{5847E78F-8C31-4EFE-A419-E175A1E1DCE1}" destId="{1816200A-B0A3-412B-855A-F17ED83D86BD}" srcOrd="1" destOrd="2" presId="urn:microsoft.com/office/officeart/2005/8/layout/vList4"/>
    <dgm:cxn modelId="{18FC7F3E-C6CD-4E39-BC60-4ECAB2E0858A}" srcId="{29748F41-592F-4475-BDD0-8A57A08CC462}" destId="{A3FA1E97-F2D5-426E-AEBD-3D92A1CE47B7}" srcOrd="0" destOrd="0" parTransId="{61B5EFE6-3138-468E-96C5-D93F0F93C611}" sibTransId="{AAC56229-72D2-44AF-8214-D80C885C642E}"/>
    <dgm:cxn modelId="{6549B340-920D-4E02-8D81-5F1AF0EDFC83}" type="presOf" srcId="{6C1C42EA-253C-48E8-B87E-E23C71FDA4D8}" destId="{5543C1B8-DB92-443A-8DAC-55655C9030A5}" srcOrd="0" destOrd="1" presId="urn:microsoft.com/office/officeart/2005/8/layout/vList4"/>
    <dgm:cxn modelId="{E003955B-5541-4ED2-8C2A-088E4D7CD76F}" type="presOf" srcId="{A3FA1E97-F2D5-426E-AEBD-3D92A1CE47B7}" destId="{77381865-DB09-48C4-9347-06C2D66624EE}" srcOrd="0" destOrd="1" presId="urn:microsoft.com/office/officeart/2005/8/layout/vList4"/>
    <dgm:cxn modelId="{1ED6DE43-C08E-43AD-9607-C4D197301111}" srcId="{CA7F0171-089D-420A-B9B3-4A782AC68DE2}" destId="{39AC74A1-5CDE-43D5-9325-12456B6E90C8}" srcOrd="1" destOrd="0" parTransId="{6008805A-A55C-4FE1-9358-886B8B6E0762}" sibTransId="{D4DDEFF7-540E-413B-B3AF-292FFCE500E1}"/>
    <dgm:cxn modelId="{F52B2C65-982B-4D85-8DA7-FF878521A64B}" srcId="{39AC74A1-5CDE-43D5-9325-12456B6E90C8}" destId="{0641D8A5-64CB-4B6A-9D74-A6BC93396347}" srcOrd="0" destOrd="0" parTransId="{C7A835F3-6599-4B9A-86F0-90F628581CA7}" sibTransId="{6681310D-E412-480F-A579-CB89F16D8A86}"/>
    <dgm:cxn modelId="{C4F3B468-C9E6-4E1B-9888-47EA92242C4D}" type="presOf" srcId="{C5C7C05F-F7DA-4ABD-8C20-27AB7F22BDF3}" destId="{5543C1B8-DB92-443A-8DAC-55655C9030A5}" srcOrd="0" destOrd="0" presId="urn:microsoft.com/office/officeart/2005/8/layout/vList4"/>
    <dgm:cxn modelId="{3DAE086E-B348-4D42-BAA5-29CADB20807E}" srcId="{C5C7C05F-F7DA-4ABD-8C20-27AB7F22BDF3}" destId="{5847E78F-8C31-4EFE-A419-E175A1E1DCE1}" srcOrd="1" destOrd="0" parTransId="{3340063E-8C36-45C9-9AFF-1F215734C652}" sibTransId="{7BD39662-89A8-4D9F-B118-354F53AB46F7}"/>
    <dgm:cxn modelId="{94C7546F-F394-4AEC-AACA-30B1F2E39F9F}" type="presOf" srcId="{0641D8A5-64CB-4B6A-9D74-A6BC93396347}" destId="{7617B456-1188-4ACC-90B3-ED2DC15003B6}" srcOrd="0" destOrd="1" presId="urn:microsoft.com/office/officeart/2005/8/layout/vList4"/>
    <dgm:cxn modelId="{5DE2BD52-8113-4B77-BA18-2711605770F4}" type="presOf" srcId="{694F4175-5713-42D3-B1A4-611BC92B191F}" destId="{74EC5A28-B678-4F4F-BC92-4CB588AE3055}" srcOrd="1" destOrd="2" presId="urn:microsoft.com/office/officeart/2005/8/layout/vList4"/>
    <dgm:cxn modelId="{C728F152-5116-4904-BCAE-CDFD8499914D}" srcId="{CA7F0171-089D-420A-B9B3-4A782AC68DE2}" destId="{C5C7C05F-F7DA-4ABD-8C20-27AB7F22BDF3}" srcOrd="0" destOrd="0" parTransId="{02316780-CCE8-4DA8-BFA2-F7C5ADD7036C}" sibTransId="{E8AB8F7F-C98B-4278-A6D8-D1767FF2454E}"/>
    <dgm:cxn modelId="{1FBF967C-2587-4E78-8A64-C9920C59CDE7}" type="presOf" srcId="{CA7F0171-089D-420A-B9B3-4A782AC68DE2}" destId="{A7FD52B3-6433-4690-8C08-831D012FBD20}" srcOrd="0" destOrd="0" presId="urn:microsoft.com/office/officeart/2005/8/layout/vList4"/>
    <dgm:cxn modelId="{D9AFB388-AB36-4FBB-A7F3-FEC946185C6E}" type="presOf" srcId="{88A6C6EE-FBF9-4ABF-9A21-8F585367BC8A}" destId="{7377C023-2D7B-4559-99EA-2D69498D764E}" srcOrd="1" destOrd="2" presId="urn:microsoft.com/office/officeart/2005/8/layout/vList4"/>
    <dgm:cxn modelId="{243F2491-64C5-4235-8046-8DEE8D7B02B5}" type="presOf" srcId="{39AC74A1-5CDE-43D5-9325-12456B6E90C8}" destId="{7617B456-1188-4ACC-90B3-ED2DC15003B6}" srcOrd="0" destOrd="0" presId="urn:microsoft.com/office/officeart/2005/8/layout/vList4"/>
    <dgm:cxn modelId="{06912A95-5EEB-4875-8CDB-4182DC63BD8F}" type="presOf" srcId="{30E5C505-5D8A-45E6-B9A9-4470F4CFB1F9}" destId="{77381865-DB09-48C4-9347-06C2D66624EE}" srcOrd="0" destOrd="3" presId="urn:microsoft.com/office/officeart/2005/8/layout/vList4"/>
    <dgm:cxn modelId="{51A8F09A-F3AB-4FE8-A7E7-BAD9D6A6963B}" type="presOf" srcId="{29748F41-592F-4475-BDD0-8A57A08CC462}" destId="{74EC5A28-B678-4F4F-BC92-4CB588AE3055}" srcOrd="1" destOrd="0" presId="urn:microsoft.com/office/officeart/2005/8/layout/vList4"/>
    <dgm:cxn modelId="{343B7A9D-53F5-4CEA-BB4E-3A96F666B7AE}" type="presOf" srcId="{C5C7C05F-F7DA-4ABD-8C20-27AB7F22BDF3}" destId="{1816200A-B0A3-412B-855A-F17ED83D86BD}" srcOrd="1" destOrd="0" presId="urn:microsoft.com/office/officeart/2005/8/layout/vList4"/>
    <dgm:cxn modelId="{04B7BDB1-2B15-48D0-9DAD-D53E7C1CC6BC}" srcId="{C5C7C05F-F7DA-4ABD-8C20-27AB7F22BDF3}" destId="{6C1C42EA-253C-48E8-B87E-E23C71FDA4D8}" srcOrd="0" destOrd="0" parTransId="{1753AE90-B9AC-4241-AE52-EF46BD60373A}" sibTransId="{8CD5BF1D-22E9-404C-B4FD-650F17BF5A64}"/>
    <dgm:cxn modelId="{E68D71C7-93CD-43BC-81E5-5387CD8FE5B5}" srcId="{39AC74A1-5CDE-43D5-9325-12456B6E90C8}" destId="{88A6C6EE-FBF9-4ABF-9A21-8F585367BC8A}" srcOrd="1" destOrd="0" parTransId="{32F599B5-9652-443D-800E-3B9E980A4083}" sibTransId="{3D31BA8F-0CF0-4CEF-A564-F51668FF4A81}"/>
    <dgm:cxn modelId="{A0327BC7-4ECF-482D-946A-CEB67AD7883E}" srcId="{CA7F0171-089D-420A-B9B3-4A782AC68DE2}" destId="{29748F41-592F-4475-BDD0-8A57A08CC462}" srcOrd="2" destOrd="0" parTransId="{ACC71824-1509-4045-91FC-EB1DB2975D82}" sibTransId="{2EBB0225-BEAC-4607-923A-869626CFA734}"/>
    <dgm:cxn modelId="{DAFA00D1-1DC6-42C2-AA57-CAD64ED7C946}" type="presOf" srcId="{39AC74A1-5CDE-43D5-9325-12456B6E90C8}" destId="{7377C023-2D7B-4559-99EA-2D69498D764E}" srcOrd="1" destOrd="0" presId="urn:microsoft.com/office/officeart/2005/8/layout/vList4"/>
    <dgm:cxn modelId="{3CB19DD1-8190-4917-9D22-215C39F2CB6A}" type="presOf" srcId="{88A6C6EE-FBF9-4ABF-9A21-8F585367BC8A}" destId="{7617B456-1188-4ACC-90B3-ED2DC15003B6}" srcOrd="0" destOrd="2" presId="urn:microsoft.com/office/officeart/2005/8/layout/vList4"/>
    <dgm:cxn modelId="{E0F1F8D6-D87D-4061-A7C0-A1162847B4B2}" type="presOf" srcId="{30E5C505-5D8A-45E6-B9A9-4470F4CFB1F9}" destId="{74EC5A28-B678-4F4F-BC92-4CB588AE3055}" srcOrd="1" destOrd="3" presId="urn:microsoft.com/office/officeart/2005/8/layout/vList4"/>
    <dgm:cxn modelId="{339A0ADC-B72B-44A7-B701-5BB3251BF4CE}" type="presOf" srcId="{A3FA1E97-F2D5-426E-AEBD-3D92A1CE47B7}" destId="{74EC5A28-B678-4F4F-BC92-4CB588AE3055}" srcOrd="1" destOrd="1" presId="urn:microsoft.com/office/officeart/2005/8/layout/vList4"/>
    <dgm:cxn modelId="{B2BB19E2-7483-4C94-A869-7998623E21DA}" type="presOf" srcId="{0641D8A5-64CB-4B6A-9D74-A6BC93396347}" destId="{7377C023-2D7B-4559-99EA-2D69498D764E}" srcOrd="1" destOrd="1" presId="urn:microsoft.com/office/officeart/2005/8/layout/vList4"/>
    <dgm:cxn modelId="{D21929E2-4AE6-4403-B094-7C958F7EB805}" type="presOf" srcId="{694F4175-5713-42D3-B1A4-611BC92B191F}" destId="{77381865-DB09-48C4-9347-06C2D66624EE}" srcOrd="0" destOrd="2" presId="urn:microsoft.com/office/officeart/2005/8/layout/vList4"/>
    <dgm:cxn modelId="{C4DBEEFE-5B72-4243-B35A-D86FC953DB9E}" type="presOf" srcId="{5847E78F-8C31-4EFE-A419-E175A1E1DCE1}" destId="{5543C1B8-DB92-443A-8DAC-55655C9030A5}" srcOrd="0" destOrd="2" presId="urn:microsoft.com/office/officeart/2005/8/layout/vList4"/>
    <dgm:cxn modelId="{03F34C08-3782-4ECA-8C54-EFC8E5F5E864}" type="presParOf" srcId="{A7FD52B3-6433-4690-8C08-831D012FBD20}" destId="{4E70C101-C266-479E-B62B-BFBE10CA9A36}" srcOrd="0" destOrd="0" presId="urn:microsoft.com/office/officeart/2005/8/layout/vList4"/>
    <dgm:cxn modelId="{611EEEB6-BC13-4086-8C4E-E5A54C8C2F42}" type="presParOf" srcId="{4E70C101-C266-479E-B62B-BFBE10CA9A36}" destId="{5543C1B8-DB92-443A-8DAC-55655C9030A5}" srcOrd="0" destOrd="0" presId="urn:microsoft.com/office/officeart/2005/8/layout/vList4"/>
    <dgm:cxn modelId="{A716CF7C-9E81-4478-B7F8-A496128DA971}" type="presParOf" srcId="{4E70C101-C266-479E-B62B-BFBE10CA9A36}" destId="{0A8CAAA7-DF2C-47AF-B6DA-EE042B10EB91}" srcOrd="1" destOrd="0" presId="urn:microsoft.com/office/officeart/2005/8/layout/vList4"/>
    <dgm:cxn modelId="{BEEBF659-C581-4E4F-83EC-5AE24F881334}" type="presParOf" srcId="{4E70C101-C266-479E-B62B-BFBE10CA9A36}" destId="{1816200A-B0A3-412B-855A-F17ED83D86BD}" srcOrd="2" destOrd="0" presId="urn:microsoft.com/office/officeart/2005/8/layout/vList4"/>
    <dgm:cxn modelId="{A090068B-EEF5-49F9-8668-8CF69583797C}" type="presParOf" srcId="{A7FD52B3-6433-4690-8C08-831D012FBD20}" destId="{D3D8F171-C81F-41B9-899D-FE166B27A4B5}" srcOrd="1" destOrd="0" presId="urn:microsoft.com/office/officeart/2005/8/layout/vList4"/>
    <dgm:cxn modelId="{ACE3472E-1A2E-4AE8-B425-7AF834223A7C}" type="presParOf" srcId="{A7FD52B3-6433-4690-8C08-831D012FBD20}" destId="{5AF55437-4983-40CF-85D7-10F34A896437}" srcOrd="2" destOrd="0" presId="urn:microsoft.com/office/officeart/2005/8/layout/vList4"/>
    <dgm:cxn modelId="{E13F08A7-29D2-43BF-9F0D-6814E30899D8}" type="presParOf" srcId="{5AF55437-4983-40CF-85D7-10F34A896437}" destId="{7617B456-1188-4ACC-90B3-ED2DC15003B6}" srcOrd="0" destOrd="0" presId="urn:microsoft.com/office/officeart/2005/8/layout/vList4"/>
    <dgm:cxn modelId="{33BF4AAF-C7E4-40C4-8DEB-A05C721CBE0A}" type="presParOf" srcId="{5AF55437-4983-40CF-85D7-10F34A896437}" destId="{4C184FD4-0012-4973-B18C-361B2DCBA492}" srcOrd="1" destOrd="0" presId="urn:microsoft.com/office/officeart/2005/8/layout/vList4"/>
    <dgm:cxn modelId="{666EB769-A928-4A9A-B467-3DABB0724D2A}" type="presParOf" srcId="{5AF55437-4983-40CF-85D7-10F34A896437}" destId="{7377C023-2D7B-4559-99EA-2D69498D764E}" srcOrd="2" destOrd="0" presId="urn:microsoft.com/office/officeart/2005/8/layout/vList4"/>
    <dgm:cxn modelId="{7797BE0D-7130-4E01-8F89-853135BEAA70}" type="presParOf" srcId="{A7FD52B3-6433-4690-8C08-831D012FBD20}" destId="{00FFF6FF-E26A-4947-ABDB-7230AD5ED839}" srcOrd="3" destOrd="0" presId="urn:microsoft.com/office/officeart/2005/8/layout/vList4"/>
    <dgm:cxn modelId="{5C7798D0-76F9-4674-9FEB-9FD1F6BCE0E1}" type="presParOf" srcId="{A7FD52B3-6433-4690-8C08-831D012FBD20}" destId="{5FB11801-842B-4888-8FD8-6AD19D83947D}" srcOrd="4" destOrd="0" presId="urn:microsoft.com/office/officeart/2005/8/layout/vList4"/>
    <dgm:cxn modelId="{6B19409B-D209-4520-91DD-A60203D4CE0D}" type="presParOf" srcId="{5FB11801-842B-4888-8FD8-6AD19D83947D}" destId="{77381865-DB09-48C4-9347-06C2D66624EE}" srcOrd="0" destOrd="0" presId="urn:microsoft.com/office/officeart/2005/8/layout/vList4"/>
    <dgm:cxn modelId="{A0702C8D-C159-4FBE-9263-23BA53D5D211}" type="presParOf" srcId="{5FB11801-842B-4888-8FD8-6AD19D83947D}" destId="{C4F53E41-7EF7-482E-AA43-32655CB880FF}" srcOrd="1" destOrd="0" presId="urn:microsoft.com/office/officeart/2005/8/layout/vList4"/>
    <dgm:cxn modelId="{C9BF7FD7-B91E-47BC-866A-0C2FFA93A676}" type="presParOf" srcId="{5FB11801-842B-4888-8FD8-6AD19D83947D}" destId="{74EC5A28-B678-4F4F-BC92-4CB588AE3055}" srcOrd="2" destOrd="0" presId="urn:microsoft.com/office/officeart/2005/8/layout/vList4"/>
  </dgm:cxnLst>
  <dgm:bg>
    <a:solidFill>
      <a:schemeClr val="bg1">
        <a:lumMod val="95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F763B-46A0-4299-B7E6-590508D5E67D}">
      <dsp:nvSpPr>
        <dsp:cNvPr id="0" name=""/>
        <dsp:cNvSpPr/>
      </dsp:nvSpPr>
      <dsp:spPr>
        <a:xfrm>
          <a:off x="6695574" y="2841900"/>
          <a:ext cx="4582037" cy="2196809"/>
        </a:xfrm>
        <a:prstGeom prst="roundRect">
          <a:avLst>
            <a:gd name="adj" fmla="val 10000"/>
          </a:avLst>
        </a:prstGeom>
        <a:solidFill>
          <a:srgbClr val="EEF7F8">
            <a:alpha val="90000"/>
          </a:srgb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285750" lvl="1" indent="-285750" algn="l" defTabSz="2222500">
            <a:lnSpc>
              <a:spcPct val="90000"/>
            </a:lnSpc>
            <a:spcBef>
              <a:spcPct val="0"/>
            </a:spcBef>
            <a:spcAft>
              <a:spcPct val="15000"/>
            </a:spcAft>
            <a:buChar char="•"/>
          </a:pPr>
          <a:endParaRPr lang="en-US" sz="5000" kern="1200" dirty="0"/>
        </a:p>
      </dsp:txBody>
      <dsp:txXfrm>
        <a:off x="8118442" y="3439360"/>
        <a:ext cx="3110912" cy="1551093"/>
      </dsp:txXfrm>
    </dsp:sp>
    <dsp:sp modelId="{C1D162A1-ED86-47C8-A8DA-B3E5FF74093B}">
      <dsp:nvSpPr>
        <dsp:cNvPr id="0" name=""/>
        <dsp:cNvSpPr/>
      </dsp:nvSpPr>
      <dsp:spPr>
        <a:xfrm>
          <a:off x="76211" y="2826996"/>
          <a:ext cx="4572987" cy="2196561"/>
        </a:xfrm>
        <a:prstGeom prst="roundRect">
          <a:avLst>
            <a:gd name="adj" fmla="val 10000"/>
          </a:avLst>
        </a:prstGeom>
        <a:solidFill>
          <a:srgbClr val="EEF7F8">
            <a:alpha val="90000"/>
          </a:srgbClr>
        </a:solidFill>
        <a:ln w="25400" cap="flat" cmpd="sng" algn="ctr">
          <a:solidFill>
            <a:srgbClr val="93A34D"/>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285750" lvl="1" indent="-285750" algn="l" defTabSz="2222500">
            <a:lnSpc>
              <a:spcPct val="90000"/>
            </a:lnSpc>
            <a:spcBef>
              <a:spcPct val="0"/>
            </a:spcBef>
            <a:spcAft>
              <a:spcPct val="15000"/>
            </a:spcAft>
            <a:buChar char="•"/>
          </a:pPr>
          <a:endParaRPr lang="en-US" sz="5000" kern="1200" dirty="0"/>
        </a:p>
      </dsp:txBody>
      <dsp:txXfrm>
        <a:off x="124462" y="3424388"/>
        <a:ext cx="3104588" cy="1550919"/>
      </dsp:txXfrm>
    </dsp:sp>
    <dsp:sp modelId="{FEDFEF0F-4851-48B6-B8B7-8B3DB27E49C5}">
      <dsp:nvSpPr>
        <dsp:cNvPr id="0" name=""/>
        <dsp:cNvSpPr/>
      </dsp:nvSpPr>
      <dsp:spPr>
        <a:xfrm>
          <a:off x="6704624" y="-187783"/>
          <a:ext cx="4572987" cy="2194561"/>
        </a:xfrm>
        <a:prstGeom prst="roundRect">
          <a:avLst>
            <a:gd name="adj" fmla="val 10000"/>
          </a:avLst>
        </a:prstGeom>
        <a:solidFill>
          <a:srgbClr val="EEF7F8">
            <a:alpha val="89804"/>
          </a:srgbClr>
        </a:solidFill>
        <a:ln w="25400" cap="flat" cmpd="sng" algn="ctr">
          <a:solidFill>
            <a:srgbClr val="03A4A4"/>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ts val="300"/>
            </a:spcAft>
            <a:buChar char="•"/>
          </a:pPr>
          <a:endParaRPr lang="en-US" sz="1800" kern="1200" dirty="0"/>
        </a:p>
      </dsp:txBody>
      <dsp:txXfrm>
        <a:off x="8124728" y="-139576"/>
        <a:ext cx="3104676" cy="1549506"/>
      </dsp:txXfrm>
    </dsp:sp>
    <dsp:sp modelId="{B7C5C054-4315-4389-8E64-50FEBCBC431C}">
      <dsp:nvSpPr>
        <dsp:cNvPr id="0" name=""/>
        <dsp:cNvSpPr/>
      </dsp:nvSpPr>
      <dsp:spPr>
        <a:xfrm>
          <a:off x="76211" y="-190334"/>
          <a:ext cx="4572987" cy="2196561"/>
        </a:xfrm>
        <a:prstGeom prst="roundRect">
          <a:avLst>
            <a:gd name="adj" fmla="val 10000"/>
          </a:avLst>
        </a:prstGeom>
        <a:solidFill>
          <a:srgbClr val="EEF7F8">
            <a:alpha val="90000"/>
          </a:srgb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285750" lvl="1" indent="-285750" algn="l" defTabSz="2222500">
            <a:lnSpc>
              <a:spcPct val="90000"/>
            </a:lnSpc>
            <a:spcBef>
              <a:spcPct val="0"/>
            </a:spcBef>
            <a:spcAft>
              <a:spcPct val="15000"/>
            </a:spcAft>
            <a:buChar char="•"/>
          </a:pPr>
          <a:endParaRPr lang="en-US" sz="5000" kern="1200" dirty="0"/>
        </a:p>
      </dsp:txBody>
      <dsp:txXfrm>
        <a:off x="124462" y="-142083"/>
        <a:ext cx="3104588" cy="1550919"/>
      </dsp:txXfrm>
    </dsp:sp>
    <dsp:sp modelId="{F23B19EF-FDFF-4DB8-B4F4-1B8D13A3EF8E}">
      <dsp:nvSpPr>
        <dsp:cNvPr id="0" name=""/>
        <dsp:cNvSpPr/>
      </dsp:nvSpPr>
      <dsp:spPr>
        <a:xfrm>
          <a:off x="3528481" y="276285"/>
          <a:ext cx="2098567" cy="2098567"/>
        </a:xfrm>
        <a:prstGeom prst="pieWedg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a:off x="4143137" y="890941"/>
        <a:ext cx="1483911" cy="1483911"/>
      </dsp:txXfrm>
    </dsp:sp>
    <dsp:sp modelId="{267C4EF7-66B1-4160-992A-C28647B1BFAE}">
      <dsp:nvSpPr>
        <dsp:cNvPr id="0" name=""/>
        <dsp:cNvSpPr/>
      </dsp:nvSpPr>
      <dsp:spPr>
        <a:xfrm rot="5400000">
          <a:off x="5723980" y="276285"/>
          <a:ext cx="2098567" cy="2098567"/>
        </a:xfrm>
        <a:prstGeom prst="pieWedge">
          <a:avLst/>
        </a:prstGeom>
        <a:solidFill>
          <a:srgbClr val="03A4A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70688" rIns="0" bIns="170688" numCol="1" spcCol="1270" anchor="ctr" anchorCtr="0">
          <a:noAutofit/>
        </a:bodyPr>
        <a:lstStyle/>
        <a:p>
          <a:pPr marL="0" lvl="0" indent="0" algn="l" defTabSz="1066800">
            <a:lnSpc>
              <a:spcPct val="90000"/>
            </a:lnSpc>
            <a:spcBef>
              <a:spcPct val="0"/>
            </a:spcBef>
            <a:spcAft>
              <a:spcPct val="35000"/>
            </a:spcAft>
            <a:buNone/>
          </a:pPr>
          <a:endParaRPr lang="en-US" sz="2400" kern="1200" dirty="0"/>
        </a:p>
      </dsp:txBody>
      <dsp:txXfrm rot="-5400000">
        <a:off x="5723980" y="890941"/>
        <a:ext cx="1483911" cy="1483911"/>
      </dsp:txXfrm>
    </dsp:sp>
    <dsp:sp modelId="{C7B24F2B-006C-4D7B-BA92-1C5D2324BF84}">
      <dsp:nvSpPr>
        <dsp:cNvPr id="0" name=""/>
        <dsp:cNvSpPr/>
      </dsp:nvSpPr>
      <dsp:spPr>
        <a:xfrm rot="10800000">
          <a:off x="5723980" y="2471785"/>
          <a:ext cx="2098567" cy="2098567"/>
        </a:xfrm>
        <a:prstGeom prst="pieWedge">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rot="10800000">
        <a:off x="5723980" y="2471785"/>
        <a:ext cx="1483911" cy="1483911"/>
      </dsp:txXfrm>
    </dsp:sp>
    <dsp:sp modelId="{1703907C-366E-4A37-88EC-8B4DF5EEDA44}">
      <dsp:nvSpPr>
        <dsp:cNvPr id="0" name=""/>
        <dsp:cNvSpPr/>
      </dsp:nvSpPr>
      <dsp:spPr>
        <a:xfrm rot="16200000">
          <a:off x="3528481" y="2471785"/>
          <a:ext cx="2098567" cy="2098567"/>
        </a:xfrm>
        <a:prstGeom prst="pieWedge">
          <a:avLst/>
        </a:prstGeom>
        <a:solidFill>
          <a:srgbClr val="93A3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rot="5400000">
        <a:off x="4143137" y="2471785"/>
        <a:ext cx="1483911" cy="1483911"/>
      </dsp:txXfrm>
    </dsp:sp>
    <dsp:sp modelId="{E81BD5A0-45F9-4896-B96D-0D10F67E23F9}">
      <dsp:nvSpPr>
        <dsp:cNvPr id="0" name=""/>
        <dsp:cNvSpPr/>
      </dsp:nvSpPr>
      <dsp:spPr>
        <a:xfrm>
          <a:off x="5313219" y="1987127"/>
          <a:ext cx="724563" cy="630055"/>
        </a:xfrm>
        <a:prstGeom prst="circularArrow">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8E5BC7-E84E-4EEE-A94C-550440374557}">
      <dsp:nvSpPr>
        <dsp:cNvPr id="0" name=""/>
        <dsp:cNvSpPr/>
      </dsp:nvSpPr>
      <dsp:spPr>
        <a:xfrm rot="10800000">
          <a:off x="5313219" y="2229456"/>
          <a:ext cx="724563" cy="630055"/>
        </a:xfrm>
        <a:prstGeom prst="circularArrow">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4844C-A36F-4C2A-8622-40831F4313DB}">
      <dsp:nvSpPr>
        <dsp:cNvPr id="0" name=""/>
        <dsp:cNvSpPr/>
      </dsp:nvSpPr>
      <dsp:spPr>
        <a:xfrm>
          <a:off x="0" y="0"/>
          <a:ext cx="10969942" cy="2169636"/>
        </a:xfrm>
        <a:prstGeom prst="roundRect">
          <a:avLst>
            <a:gd name="adj" fmla="val 10000"/>
          </a:avLst>
        </a:prstGeom>
        <a:solidFill>
          <a:schemeClr val="bg1">
            <a:alpha val="90000"/>
          </a:schemeClr>
        </a:solidFill>
        <a:ln w="25400" cap="flat" cmpd="sng" algn="ctr">
          <a:solidFill>
            <a:schemeClr val="bg1">
              <a:lumMod val="85000"/>
              <a:alpha val="90000"/>
            </a:schemeClr>
          </a:solidFill>
          <a:prstDash val="solid"/>
        </a:ln>
        <a:effectLst/>
      </dsp:spPr>
      <dsp:style>
        <a:lnRef idx="2">
          <a:scrgbClr r="0" g="0" b="0"/>
        </a:lnRef>
        <a:fillRef idx="1">
          <a:scrgbClr r="0" g="0" b="0"/>
        </a:fillRef>
        <a:effectRef idx="0">
          <a:scrgbClr r="0" g="0" b="0"/>
        </a:effectRef>
        <a:fontRef idx="minor"/>
      </dsp:style>
    </dsp:sp>
    <dsp:sp modelId="{370ED7B9-89DC-4EC3-BF51-4A0972A20B4E}">
      <dsp:nvSpPr>
        <dsp:cNvPr id="0" name=""/>
        <dsp:cNvSpPr/>
      </dsp:nvSpPr>
      <dsp:spPr>
        <a:xfrm>
          <a:off x="317967" y="281695"/>
          <a:ext cx="1908277" cy="1591066"/>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011" t="2522" r="5011" b="2522"/>
          </a:stretch>
        </a:blip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sp>
    <dsp:sp modelId="{DBBAB91E-180C-4A1A-A428-9E8FFD5719B2}">
      <dsp:nvSpPr>
        <dsp:cNvPr id="0" name=""/>
        <dsp:cNvSpPr/>
      </dsp:nvSpPr>
      <dsp:spPr>
        <a:xfrm rot="10800000">
          <a:off x="304800" y="2169636"/>
          <a:ext cx="1908277" cy="2651777"/>
        </a:xfrm>
        <a:prstGeom prst="round2SameRect">
          <a:avLst>
            <a:gd name="adj1" fmla="val 10500"/>
            <a:gd name="adj2" fmla="val 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28016" rIns="91440"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Tote Bag –</a:t>
          </a:r>
          <a:r>
            <a:rPr lang="en-US" sz="2000" b="1" kern="1200" dirty="0">
              <a:solidFill>
                <a:schemeClr val="bg1"/>
              </a:solidFill>
            </a:rPr>
            <a:t> </a:t>
          </a:r>
          <a:r>
            <a:rPr lang="en-US" sz="1600" kern="1200" dirty="0">
              <a:solidFill>
                <a:schemeClr val="bg1"/>
              </a:solidFill>
            </a:rPr>
            <a:t>This bag has been given out at all customer functions for clients to hold their company solutions materials and other items.  </a:t>
          </a:r>
        </a:p>
      </dsp:txBody>
      <dsp:txXfrm rot="10800000">
        <a:off x="363486" y="2169636"/>
        <a:ext cx="1790905" cy="2593091"/>
      </dsp:txXfrm>
    </dsp:sp>
    <dsp:sp modelId="{A889AF72-E884-45AA-B913-78B32040FD43}">
      <dsp:nvSpPr>
        <dsp:cNvPr id="0" name=""/>
        <dsp:cNvSpPr/>
      </dsp:nvSpPr>
      <dsp:spPr>
        <a:xfrm>
          <a:off x="2431727" y="289284"/>
          <a:ext cx="1908277" cy="1591066"/>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011" t="2522" r="5011" b="2522"/>
          </a:stretch>
        </a:blipFill>
        <a:ln w="25400" cap="flat" cmpd="sng" algn="ctr">
          <a:solidFill>
            <a:srgbClr val="246181"/>
          </a:solidFill>
          <a:prstDash val="solid"/>
        </a:ln>
        <a:effectLst/>
      </dsp:spPr>
      <dsp:style>
        <a:lnRef idx="2">
          <a:scrgbClr r="0" g="0" b="0"/>
        </a:lnRef>
        <a:fillRef idx="1">
          <a:scrgbClr r="0" g="0" b="0"/>
        </a:fillRef>
        <a:effectRef idx="0">
          <a:scrgbClr r="0" g="0" b="0"/>
        </a:effectRef>
        <a:fontRef idx="minor"/>
      </dsp:style>
    </dsp:sp>
    <dsp:sp modelId="{EF2B76F5-E0E2-4656-BFAB-AACAA4DE4840}">
      <dsp:nvSpPr>
        <dsp:cNvPr id="0" name=""/>
        <dsp:cNvSpPr/>
      </dsp:nvSpPr>
      <dsp:spPr>
        <a:xfrm rot="10800000">
          <a:off x="2431727" y="2169636"/>
          <a:ext cx="1908277" cy="2651777"/>
        </a:xfrm>
        <a:prstGeom prst="round2SameRect">
          <a:avLst>
            <a:gd name="adj1" fmla="val 10500"/>
            <a:gd name="adj2" fmla="val 0"/>
          </a:avLst>
        </a:prstGeom>
        <a:solidFill>
          <a:srgbClr val="2461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28016" rIns="91440"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Earbuds –</a:t>
          </a:r>
          <a:r>
            <a:rPr lang="en-US" sz="1800" kern="1200" dirty="0">
              <a:solidFill>
                <a:schemeClr val="bg1"/>
              </a:solidFill>
            </a:rPr>
            <a:t> </a:t>
          </a:r>
          <a:r>
            <a:rPr lang="en-US" sz="1600" kern="1200" dirty="0">
              <a:solidFill>
                <a:schemeClr val="bg1"/>
              </a:solidFill>
            </a:rPr>
            <a:t>Mass produced and affordable, these earbuds were given out as booth draws at conferences, and one of the items placed in client attendee bags.</a:t>
          </a:r>
        </a:p>
      </dsp:txBody>
      <dsp:txXfrm rot="10800000">
        <a:off x="2490413" y="2169636"/>
        <a:ext cx="1790905" cy="2593091"/>
      </dsp:txXfrm>
    </dsp:sp>
    <dsp:sp modelId="{ECAAA51D-4664-4EDB-A5A8-D26BE45C1FFE}">
      <dsp:nvSpPr>
        <dsp:cNvPr id="0" name=""/>
        <dsp:cNvSpPr/>
      </dsp:nvSpPr>
      <dsp:spPr>
        <a:xfrm>
          <a:off x="4530832" y="289284"/>
          <a:ext cx="1908277" cy="1591066"/>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0010" t="-444" r="10010" b="-12314"/>
          </a:stretch>
        </a:blipFill>
        <a:ln w="25400" cap="flat" cmpd="sng" algn="ctr">
          <a:solidFill>
            <a:srgbClr val="02A4A4"/>
          </a:solidFill>
          <a:prstDash val="solid"/>
        </a:ln>
        <a:effectLst/>
      </dsp:spPr>
      <dsp:style>
        <a:lnRef idx="2">
          <a:scrgbClr r="0" g="0" b="0"/>
        </a:lnRef>
        <a:fillRef idx="1">
          <a:scrgbClr r="0" g="0" b="0"/>
        </a:fillRef>
        <a:effectRef idx="0">
          <a:scrgbClr r="0" g="0" b="0"/>
        </a:effectRef>
        <a:fontRef idx="minor"/>
      </dsp:style>
    </dsp:sp>
    <dsp:sp modelId="{02A97A5F-13E5-4C70-BB56-F1E005918E8F}">
      <dsp:nvSpPr>
        <dsp:cNvPr id="0" name=""/>
        <dsp:cNvSpPr/>
      </dsp:nvSpPr>
      <dsp:spPr>
        <a:xfrm rot="10800000">
          <a:off x="4530832" y="2169636"/>
          <a:ext cx="1908277" cy="2651777"/>
        </a:xfrm>
        <a:prstGeom prst="round2SameRect">
          <a:avLst>
            <a:gd name="adj1" fmla="val 10500"/>
            <a:gd name="adj2" fmla="val 0"/>
          </a:avLst>
        </a:prstGeom>
        <a:solidFill>
          <a:srgbClr val="02A4A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296" tIns="128016" rIns="8229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Tumbler –</a:t>
          </a:r>
          <a:r>
            <a:rPr lang="en-US" sz="1800" kern="1200" dirty="0">
              <a:solidFill>
                <a:schemeClr val="bg1"/>
              </a:solidFill>
            </a:rPr>
            <a:t> </a:t>
          </a:r>
          <a:r>
            <a:rPr lang="en-US" sz="1600" kern="1200" dirty="0">
              <a:solidFill>
                <a:schemeClr val="bg1"/>
              </a:solidFill>
            </a:rPr>
            <a:t>As part of the launch of a new client engagement group, this item was mailed in appreciation to all newly registered members as a welcome gift.</a:t>
          </a:r>
        </a:p>
      </dsp:txBody>
      <dsp:txXfrm rot="10800000">
        <a:off x="4589518" y="2169636"/>
        <a:ext cx="1790905" cy="2593091"/>
      </dsp:txXfrm>
    </dsp:sp>
    <dsp:sp modelId="{0D0F07FB-5C4E-4F51-93CC-4B1B3D8D5854}">
      <dsp:nvSpPr>
        <dsp:cNvPr id="0" name=""/>
        <dsp:cNvSpPr/>
      </dsp:nvSpPr>
      <dsp:spPr>
        <a:xfrm>
          <a:off x="6629937" y="289284"/>
          <a:ext cx="1908277" cy="1591066"/>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7505" t="-6379" r="27505" b="-6379"/>
          </a:stretch>
        </a:blipFill>
        <a:ln w="25400" cap="flat" cmpd="sng" algn="ctr">
          <a:solidFill>
            <a:srgbClr val="41907D"/>
          </a:solidFill>
          <a:prstDash val="solid"/>
        </a:ln>
        <a:effectLst/>
      </dsp:spPr>
      <dsp:style>
        <a:lnRef idx="2">
          <a:scrgbClr r="0" g="0" b="0"/>
        </a:lnRef>
        <a:fillRef idx="1">
          <a:scrgbClr r="0" g="0" b="0"/>
        </a:fillRef>
        <a:effectRef idx="0">
          <a:scrgbClr r="0" g="0" b="0"/>
        </a:effectRef>
        <a:fontRef idx="minor"/>
      </dsp:style>
    </dsp:sp>
    <dsp:sp modelId="{6832838C-EC30-4EDB-A798-8FDE5B9393EA}">
      <dsp:nvSpPr>
        <dsp:cNvPr id="0" name=""/>
        <dsp:cNvSpPr/>
      </dsp:nvSpPr>
      <dsp:spPr>
        <a:xfrm rot="10800000">
          <a:off x="6629937" y="2169636"/>
          <a:ext cx="1908277" cy="2651777"/>
        </a:xfrm>
        <a:prstGeom prst="round2SameRect">
          <a:avLst>
            <a:gd name="adj1" fmla="val 10500"/>
            <a:gd name="adj2" fmla="val 0"/>
          </a:avLst>
        </a:prstGeom>
        <a:solidFill>
          <a:srgbClr val="4190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28016" rIns="91440"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Water Bottle – </a:t>
          </a:r>
          <a:r>
            <a:rPr lang="en-US" sz="1600" kern="1200" dirty="0">
              <a:solidFill>
                <a:schemeClr val="bg1"/>
              </a:solidFill>
            </a:rPr>
            <a:t>Handed out to employees and customers as appreciation items and used as part of the new employee welcome package on their first day. </a:t>
          </a:r>
        </a:p>
      </dsp:txBody>
      <dsp:txXfrm rot="10800000">
        <a:off x="6688623" y="2169636"/>
        <a:ext cx="1790905" cy="2593091"/>
      </dsp:txXfrm>
    </dsp:sp>
    <dsp:sp modelId="{F7C00AD2-310A-4C2F-929E-B3B79976349D}">
      <dsp:nvSpPr>
        <dsp:cNvPr id="0" name=""/>
        <dsp:cNvSpPr/>
      </dsp:nvSpPr>
      <dsp:spPr>
        <a:xfrm>
          <a:off x="8729042" y="289284"/>
          <a:ext cx="1908277" cy="1591066"/>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2509" t="-24183" r="12509" b="-24183"/>
          </a:stretch>
        </a:blipFill>
        <a:ln w="25400" cap="flat" cmpd="sng" algn="ctr">
          <a:solidFill>
            <a:schemeClr val="accent3">
              <a:lumMod val="50000"/>
            </a:schemeClr>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dsp:style>
    </dsp:sp>
    <dsp:sp modelId="{AAED2875-C907-4B91-A5F6-44A85DE0FC78}">
      <dsp:nvSpPr>
        <dsp:cNvPr id="0" name=""/>
        <dsp:cNvSpPr/>
      </dsp:nvSpPr>
      <dsp:spPr>
        <a:xfrm rot="10800000">
          <a:off x="8729042" y="2169636"/>
          <a:ext cx="1908277" cy="2651777"/>
        </a:xfrm>
        <a:prstGeom prst="round2SameRect">
          <a:avLst>
            <a:gd name="adj1" fmla="val 10500"/>
            <a:gd name="adj2" fmla="val 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28016" rIns="91440"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Journal – </a:t>
          </a:r>
          <a:r>
            <a:rPr lang="en-US" sz="1600" kern="1200" dirty="0">
              <a:solidFill>
                <a:schemeClr val="bg1"/>
              </a:solidFill>
            </a:rPr>
            <a:t>The leather-bound journal was mailed to client engagement group  members during Customer Appreciation Day the first year of the program.</a:t>
          </a:r>
        </a:p>
      </dsp:txBody>
      <dsp:txXfrm rot="10800000">
        <a:off x="8787728" y="2169636"/>
        <a:ext cx="1790905" cy="25930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910-F9D4-4189-92BF-C868B80DDF81}">
      <dsp:nvSpPr>
        <dsp:cNvPr id="0" name=""/>
        <dsp:cNvSpPr/>
      </dsp:nvSpPr>
      <dsp:spPr>
        <a:xfrm>
          <a:off x="0" y="533399"/>
          <a:ext cx="3449289" cy="2194564"/>
        </a:xfrm>
        <a:prstGeom prst="roundRect">
          <a:avLst>
            <a:gd name="adj" fmla="val 10000"/>
          </a:avLst>
        </a:prstGeom>
        <a:blipFill>
          <a:blip xmlns:r="http://schemas.openxmlformats.org/officeDocument/2006/relationships" r:embed="rId1"/>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E453C2-5E7A-47FB-BB4D-1E4F23A0FA8E}">
      <dsp:nvSpPr>
        <dsp:cNvPr id="0" name=""/>
        <dsp:cNvSpPr/>
      </dsp:nvSpPr>
      <dsp:spPr>
        <a:xfrm>
          <a:off x="984507" y="2021117"/>
          <a:ext cx="2512519" cy="3193301"/>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106680" numCol="1" spcCol="1270" anchor="t" anchorCtr="0">
          <a:noAutofit/>
        </a:bodyPr>
        <a:lstStyle/>
        <a:p>
          <a:pPr marL="0" lvl="0" indent="0" algn="l" defTabSz="1244600">
            <a:lnSpc>
              <a:spcPct val="90000"/>
            </a:lnSpc>
            <a:spcBef>
              <a:spcPct val="0"/>
            </a:spcBef>
            <a:spcAft>
              <a:spcPts val="400"/>
            </a:spcAft>
            <a:buNone/>
          </a:pPr>
          <a:r>
            <a:rPr lang="en-US" sz="2800" kern="1200" dirty="0"/>
            <a:t>2016</a:t>
          </a:r>
        </a:p>
        <a:p>
          <a:pPr marL="171450" lvl="1" indent="-171450" algn="l" defTabSz="711200">
            <a:lnSpc>
              <a:spcPct val="90000"/>
            </a:lnSpc>
            <a:spcBef>
              <a:spcPct val="0"/>
            </a:spcBef>
            <a:spcAft>
              <a:spcPct val="15000"/>
            </a:spcAft>
            <a:buChar char="•"/>
          </a:pPr>
          <a:r>
            <a:rPr lang="en-US" sz="1600" kern="1200" dirty="0"/>
            <a:t>Printed (online version available) career guide for case managers, directors and revenue cycle staff with articles to help ensure compliance, improve processes and return on investment </a:t>
          </a:r>
        </a:p>
        <a:p>
          <a:pPr marL="171450" lvl="1" indent="-171450" algn="l" defTabSz="711200">
            <a:lnSpc>
              <a:spcPct val="90000"/>
            </a:lnSpc>
            <a:spcBef>
              <a:spcPct val="0"/>
            </a:spcBef>
            <a:spcAft>
              <a:spcPct val="15000"/>
            </a:spcAft>
            <a:buChar char="•"/>
          </a:pPr>
          <a:r>
            <a:rPr lang="en-US" sz="1600" kern="1200" dirty="0"/>
            <a:t>Link to online resources</a:t>
          </a:r>
        </a:p>
      </dsp:txBody>
      <dsp:txXfrm>
        <a:off x="1058096" y="2094706"/>
        <a:ext cx="2365341" cy="3046123"/>
      </dsp:txXfrm>
    </dsp:sp>
    <dsp:sp modelId="{0EC54546-59CF-4F95-A6DD-33753F627E9B}">
      <dsp:nvSpPr>
        <dsp:cNvPr id="0" name=""/>
        <dsp:cNvSpPr/>
      </dsp:nvSpPr>
      <dsp:spPr>
        <a:xfrm rot="21480562">
          <a:off x="3639033" y="1356977"/>
          <a:ext cx="548655" cy="640080"/>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639083" y="1487852"/>
        <a:ext cx="384059" cy="384048"/>
      </dsp:txXfrm>
    </dsp:sp>
    <dsp:sp modelId="{03649AA9-46E1-4AAF-ACDA-D515066BF43F}">
      <dsp:nvSpPr>
        <dsp:cNvPr id="0" name=""/>
        <dsp:cNvSpPr/>
      </dsp:nvSpPr>
      <dsp:spPr>
        <a:xfrm>
          <a:off x="4286323" y="530971"/>
          <a:ext cx="2926797" cy="2091047"/>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112" t="-9034" r="-3112" b="-28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E59A4F-225B-4A52-897A-E68385A2AD5B}">
      <dsp:nvSpPr>
        <dsp:cNvPr id="0" name=""/>
        <dsp:cNvSpPr/>
      </dsp:nvSpPr>
      <dsp:spPr>
        <a:xfrm>
          <a:off x="4812350" y="1983051"/>
          <a:ext cx="2550684" cy="3193301"/>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106680" numCol="1" spcCol="1270" anchor="t" anchorCtr="0">
          <a:noAutofit/>
        </a:bodyPr>
        <a:lstStyle/>
        <a:p>
          <a:pPr marL="0" lvl="0" indent="0" algn="l" defTabSz="1244600">
            <a:lnSpc>
              <a:spcPct val="90000"/>
            </a:lnSpc>
            <a:spcBef>
              <a:spcPct val="0"/>
            </a:spcBef>
            <a:spcAft>
              <a:spcPts val="400"/>
            </a:spcAft>
            <a:buNone/>
          </a:pPr>
          <a:r>
            <a:rPr lang="en-US" sz="2800" kern="1200" dirty="0"/>
            <a:t>2017</a:t>
          </a:r>
        </a:p>
        <a:p>
          <a:pPr marL="171450" lvl="1" indent="-171450" algn="l" defTabSz="711200">
            <a:lnSpc>
              <a:spcPct val="90000"/>
            </a:lnSpc>
            <a:spcBef>
              <a:spcPct val="0"/>
            </a:spcBef>
            <a:spcAft>
              <a:spcPct val="15000"/>
            </a:spcAft>
            <a:buChar char="•"/>
          </a:pPr>
          <a:r>
            <a:rPr lang="en-US" sz="1600" kern="1200" dirty="0"/>
            <a:t>40-page desktop flip book containing helpful resources for case management teams</a:t>
          </a:r>
        </a:p>
        <a:p>
          <a:pPr marL="171450" lvl="1" indent="-171450" algn="l" defTabSz="711200">
            <a:lnSpc>
              <a:spcPct val="90000"/>
            </a:lnSpc>
            <a:spcBef>
              <a:spcPct val="0"/>
            </a:spcBef>
            <a:spcAft>
              <a:spcPct val="15000"/>
            </a:spcAft>
            <a:buChar char="•"/>
          </a:pPr>
          <a:r>
            <a:rPr lang="en-US" sz="1600" kern="1200" dirty="0"/>
            <a:t>Custom-themed t-shirt also delivered to client facility in the mailing</a:t>
          </a:r>
        </a:p>
        <a:p>
          <a:pPr marL="171450" lvl="1" indent="-171450" algn="l" defTabSz="711200">
            <a:lnSpc>
              <a:spcPct val="90000"/>
            </a:lnSpc>
            <a:spcBef>
              <a:spcPct val="0"/>
            </a:spcBef>
            <a:spcAft>
              <a:spcPct val="15000"/>
            </a:spcAft>
            <a:buChar char="•"/>
          </a:pPr>
          <a:r>
            <a:rPr lang="en-US" sz="1600" kern="1200" dirty="0"/>
            <a:t>Trackable links to online client-exclusive resources</a:t>
          </a:r>
        </a:p>
      </dsp:txBody>
      <dsp:txXfrm>
        <a:off x="4887057" y="2057758"/>
        <a:ext cx="2401270" cy="3043887"/>
      </dsp:txXfrm>
    </dsp:sp>
    <dsp:sp modelId="{7DE91490-DCDB-4213-BDFB-DE69DBAD2C22}">
      <dsp:nvSpPr>
        <dsp:cNvPr id="0" name=""/>
        <dsp:cNvSpPr/>
      </dsp:nvSpPr>
      <dsp:spPr>
        <a:xfrm rot="37119">
          <a:off x="7448920" y="1309740"/>
          <a:ext cx="548638" cy="640080"/>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448925" y="1436867"/>
        <a:ext cx="384047" cy="384048"/>
      </dsp:txXfrm>
    </dsp:sp>
    <dsp:sp modelId="{3E8F3200-8052-421A-A58B-5AF8D6D3B05B}">
      <dsp:nvSpPr>
        <dsp:cNvPr id="0" name=""/>
        <dsp:cNvSpPr/>
      </dsp:nvSpPr>
      <dsp:spPr>
        <a:xfrm>
          <a:off x="8153401" y="526248"/>
          <a:ext cx="2743205" cy="328156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BA5A3BF5-E1C1-4CAD-94CB-A87527CE926C}">
      <dsp:nvSpPr>
        <dsp:cNvPr id="0" name=""/>
        <dsp:cNvSpPr/>
      </dsp:nvSpPr>
      <dsp:spPr>
        <a:xfrm>
          <a:off x="8588549" y="2015002"/>
          <a:ext cx="2607234" cy="3193301"/>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106680" numCol="1" spcCol="1270" anchor="t" anchorCtr="0">
          <a:noAutofit/>
        </a:bodyPr>
        <a:lstStyle/>
        <a:p>
          <a:pPr marL="0" lvl="0" indent="0" algn="l" defTabSz="1244600">
            <a:lnSpc>
              <a:spcPct val="90000"/>
            </a:lnSpc>
            <a:spcBef>
              <a:spcPct val="0"/>
            </a:spcBef>
            <a:spcAft>
              <a:spcPts val="400"/>
            </a:spcAft>
            <a:buNone/>
          </a:pPr>
          <a:r>
            <a:rPr lang="en-US" sz="2800" kern="1200" dirty="0"/>
            <a:t>2018</a:t>
          </a:r>
        </a:p>
        <a:p>
          <a:pPr marL="171450" lvl="1" indent="-171450" algn="l" defTabSz="711200">
            <a:lnSpc>
              <a:spcPct val="90000"/>
            </a:lnSpc>
            <a:spcBef>
              <a:spcPct val="0"/>
            </a:spcBef>
            <a:spcAft>
              <a:spcPct val="15000"/>
            </a:spcAft>
            <a:buChar char="•"/>
          </a:pPr>
          <a:r>
            <a:rPr lang="en-US" sz="1600" kern="1200" dirty="0"/>
            <a:t>Poster containing best practices, helpful tips and process enhancements for department display</a:t>
          </a:r>
        </a:p>
        <a:p>
          <a:pPr marL="171450" lvl="1" indent="-171450" algn="l" defTabSz="711200">
            <a:lnSpc>
              <a:spcPct val="90000"/>
            </a:lnSpc>
            <a:spcBef>
              <a:spcPct val="0"/>
            </a:spcBef>
            <a:spcAft>
              <a:spcPct val="15000"/>
            </a:spcAft>
            <a:buChar char="•"/>
          </a:pPr>
          <a:r>
            <a:rPr lang="en-US" sz="1600" kern="1200" dirty="0"/>
            <a:t>Custom-themed t-shirt also delivered to client facility in the mailing</a:t>
          </a:r>
        </a:p>
        <a:p>
          <a:pPr marL="171450" lvl="1" indent="-171450" algn="l" defTabSz="711200">
            <a:lnSpc>
              <a:spcPct val="90000"/>
            </a:lnSpc>
            <a:spcBef>
              <a:spcPct val="0"/>
            </a:spcBef>
            <a:spcAft>
              <a:spcPct val="15000"/>
            </a:spcAft>
            <a:buChar char="•"/>
          </a:pPr>
          <a:r>
            <a:rPr lang="en-US" sz="1600" kern="1200" dirty="0"/>
            <a:t>Trackable links to online client-exclusive resources</a:t>
          </a:r>
        </a:p>
      </dsp:txBody>
      <dsp:txXfrm>
        <a:off x="8664912" y="2091365"/>
        <a:ext cx="2454508" cy="3040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3C1B8-DB92-443A-8DAC-55655C9030A5}">
      <dsp:nvSpPr>
        <dsp:cNvPr id="0" name=""/>
        <dsp:cNvSpPr/>
      </dsp:nvSpPr>
      <dsp:spPr>
        <a:xfrm>
          <a:off x="0" y="0"/>
          <a:ext cx="7894320" cy="1400174"/>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400"/>
            </a:spcAft>
            <a:buNone/>
          </a:pPr>
          <a:r>
            <a:rPr lang="en-US" sz="2400" kern="1200" dirty="0"/>
            <a:t>Mailing</a:t>
          </a:r>
        </a:p>
        <a:p>
          <a:pPr marL="171450" lvl="1" indent="-171450" algn="l" defTabSz="800100">
            <a:lnSpc>
              <a:spcPct val="90000"/>
            </a:lnSpc>
            <a:spcBef>
              <a:spcPct val="0"/>
            </a:spcBef>
            <a:spcAft>
              <a:spcPct val="15000"/>
            </a:spcAft>
            <a:buChar char="•"/>
          </a:pPr>
          <a:r>
            <a:rPr lang="en-US" sz="1800" kern="1200" dirty="0"/>
            <a:t>Dimensional mailer delivered to case management director, CEO and CFO of each client hospital</a:t>
          </a:r>
        </a:p>
        <a:p>
          <a:pPr marL="171450" lvl="1" indent="-171450" algn="l" defTabSz="800100">
            <a:lnSpc>
              <a:spcPct val="90000"/>
            </a:lnSpc>
            <a:spcBef>
              <a:spcPct val="0"/>
            </a:spcBef>
            <a:spcAft>
              <a:spcPct val="15000"/>
            </a:spcAft>
            <a:buChar char="•"/>
          </a:pPr>
          <a:r>
            <a:rPr lang="en-US" sz="1800" kern="1200" dirty="0"/>
            <a:t>Account Managers provided collateral for customer follow-up</a:t>
          </a:r>
        </a:p>
      </dsp:txBody>
      <dsp:txXfrm>
        <a:off x="1718881" y="0"/>
        <a:ext cx="6175438" cy="1400174"/>
      </dsp:txXfrm>
    </dsp:sp>
    <dsp:sp modelId="{0A8CAAA7-DF2C-47AF-B6DA-EE042B10EB91}">
      <dsp:nvSpPr>
        <dsp:cNvPr id="0" name=""/>
        <dsp:cNvSpPr/>
      </dsp:nvSpPr>
      <dsp:spPr>
        <a:xfrm>
          <a:off x="140017" y="140017"/>
          <a:ext cx="1578864" cy="11201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17B456-1188-4ACC-90B3-ED2DC15003B6}">
      <dsp:nvSpPr>
        <dsp:cNvPr id="0" name=""/>
        <dsp:cNvSpPr/>
      </dsp:nvSpPr>
      <dsp:spPr>
        <a:xfrm>
          <a:off x="0" y="1540192"/>
          <a:ext cx="7894320" cy="1400174"/>
        </a:xfrm>
        <a:prstGeom prst="roundRect">
          <a:avLst>
            <a:gd name="adj" fmla="val 10000"/>
          </a:avLst>
        </a:prstGeom>
        <a:solidFill>
          <a:srgbClr val="0593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400"/>
            </a:spcAft>
            <a:buNone/>
          </a:pPr>
          <a:r>
            <a:rPr lang="en-US" sz="2400" kern="1200" dirty="0"/>
            <a:t>Media</a:t>
          </a:r>
        </a:p>
        <a:p>
          <a:pPr marL="171450" lvl="1" indent="-171450" algn="l" defTabSz="800100">
            <a:lnSpc>
              <a:spcPct val="90000"/>
            </a:lnSpc>
            <a:spcBef>
              <a:spcPct val="0"/>
            </a:spcBef>
            <a:spcAft>
              <a:spcPct val="15000"/>
            </a:spcAft>
            <a:buChar char="•"/>
          </a:pPr>
          <a:r>
            <a:rPr lang="en-US" sz="1800" kern="1200" dirty="0"/>
            <a:t>Corporate Web site promotes e-version and additional thought leadership/best practices content</a:t>
          </a:r>
        </a:p>
        <a:p>
          <a:pPr marL="171450" lvl="1" indent="-171450" algn="l" defTabSz="800100">
            <a:lnSpc>
              <a:spcPct val="90000"/>
            </a:lnSpc>
            <a:spcBef>
              <a:spcPct val="0"/>
            </a:spcBef>
            <a:spcAft>
              <a:spcPct val="15000"/>
            </a:spcAft>
            <a:buChar char="•"/>
          </a:pPr>
          <a:r>
            <a:rPr lang="en-US" sz="1800" kern="1200" dirty="0"/>
            <a:t>Proactive media push to highlight Optum expertise</a:t>
          </a:r>
        </a:p>
      </dsp:txBody>
      <dsp:txXfrm>
        <a:off x="1718881" y="1540192"/>
        <a:ext cx="6175438" cy="1400174"/>
      </dsp:txXfrm>
    </dsp:sp>
    <dsp:sp modelId="{4C184FD4-0012-4973-B18C-361B2DCBA492}">
      <dsp:nvSpPr>
        <dsp:cNvPr id="0" name=""/>
        <dsp:cNvSpPr/>
      </dsp:nvSpPr>
      <dsp:spPr>
        <a:xfrm>
          <a:off x="140017" y="1680210"/>
          <a:ext cx="1578864" cy="11201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381865-DB09-48C4-9347-06C2D66624EE}">
      <dsp:nvSpPr>
        <dsp:cNvPr id="0" name=""/>
        <dsp:cNvSpPr/>
      </dsp:nvSpPr>
      <dsp:spPr>
        <a:xfrm>
          <a:off x="0" y="3080385"/>
          <a:ext cx="7894320" cy="1400174"/>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400"/>
            </a:spcAft>
            <a:buNone/>
          </a:pPr>
          <a:r>
            <a:rPr lang="en-US" sz="2400" kern="1200" dirty="0"/>
            <a:t>Communications</a:t>
          </a:r>
        </a:p>
        <a:p>
          <a:pPr marL="171450" lvl="1" indent="-171450" algn="l" defTabSz="800100">
            <a:lnSpc>
              <a:spcPct val="90000"/>
            </a:lnSpc>
            <a:spcBef>
              <a:spcPct val="0"/>
            </a:spcBef>
            <a:spcAft>
              <a:spcPct val="15000"/>
            </a:spcAft>
            <a:buChar char="•"/>
          </a:pPr>
          <a:r>
            <a:rPr lang="en-US" sz="1800" kern="1200" dirty="0"/>
            <a:t>Email to all customers with dimensional mailer download link</a:t>
          </a:r>
        </a:p>
        <a:p>
          <a:pPr marL="171450" lvl="1" indent="-171450" algn="l" defTabSz="800100">
            <a:lnSpc>
              <a:spcPct val="90000"/>
            </a:lnSpc>
            <a:spcBef>
              <a:spcPct val="0"/>
            </a:spcBef>
            <a:spcAft>
              <a:spcPct val="15000"/>
            </a:spcAft>
            <a:buChar char="•"/>
          </a:pPr>
          <a:r>
            <a:rPr lang="en-US" sz="1800" kern="1200" dirty="0"/>
            <a:t>FAQs to better understand and navigate new regulations</a:t>
          </a:r>
        </a:p>
        <a:p>
          <a:pPr marL="171450" lvl="1" indent="-171450" algn="l" defTabSz="800100">
            <a:lnSpc>
              <a:spcPct val="90000"/>
            </a:lnSpc>
            <a:spcBef>
              <a:spcPct val="0"/>
            </a:spcBef>
            <a:spcAft>
              <a:spcPct val="15000"/>
            </a:spcAft>
            <a:buChar char="•"/>
          </a:pPr>
          <a:r>
            <a:rPr lang="en-US" sz="1800" kern="1200" dirty="0"/>
            <a:t>Tweets/blog posts to provide analysis of new regulations</a:t>
          </a:r>
        </a:p>
      </dsp:txBody>
      <dsp:txXfrm>
        <a:off x="1718881" y="3080385"/>
        <a:ext cx="6175438" cy="1400174"/>
      </dsp:txXfrm>
    </dsp:sp>
    <dsp:sp modelId="{C4F53E41-7EF7-482E-AA43-32655CB880FF}">
      <dsp:nvSpPr>
        <dsp:cNvPr id="0" name=""/>
        <dsp:cNvSpPr/>
      </dsp:nvSpPr>
      <dsp:spPr>
        <a:xfrm>
          <a:off x="140017" y="3220402"/>
          <a:ext cx="1578864" cy="112014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488F7-1FAC-40D2-BB7E-BA3CE28D8950}" type="datetimeFigureOut">
              <a:rPr lang="en-US" smtClean="0"/>
              <a:pPr/>
              <a:t>11/24/2024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D21D1-52E2-420B-B491-CFF6D7BB79FB}" type="slidenum">
              <a:rPr lang="en-US" smtClean="0"/>
              <a:pPr/>
              <a:t>‹#›</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6254F-9338-4BA9-B7AC-A66622A3D01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703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3372370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17</a:t>
            </a:fld>
            <a:endParaRPr lang="en-US"/>
          </a:p>
        </p:txBody>
      </p:sp>
    </p:spTree>
    <p:extLst>
      <p:ext uri="{BB962C8B-B14F-4D97-AF65-F5344CB8AC3E}">
        <p14:creationId xmlns:p14="http://schemas.microsoft.com/office/powerpoint/2010/main" val="350315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18</a:t>
            </a:fld>
            <a:endParaRPr lang="en-US"/>
          </a:p>
        </p:txBody>
      </p:sp>
    </p:spTree>
    <p:extLst>
      <p:ext uri="{BB962C8B-B14F-4D97-AF65-F5344CB8AC3E}">
        <p14:creationId xmlns:p14="http://schemas.microsoft.com/office/powerpoint/2010/main" val="272922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19</a:t>
            </a:fld>
            <a:endParaRPr lang="en-US"/>
          </a:p>
        </p:txBody>
      </p:sp>
    </p:spTree>
    <p:extLst>
      <p:ext uri="{BB962C8B-B14F-4D97-AF65-F5344CB8AC3E}">
        <p14:creationId xmlns:p14="http://schemas.microsoft.com/office/powerpoint/2010/main" val="380388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23</a:t>
            </a:fld>
            <a:endParaRPr lang="en-US"/>
          </a:p>
        </p:txBody>
      </p:sp>
    </p:spTree>
    <p:extLst>
      <p:ext uri="{BB962C8B-B14F-4D97-AF65-F5344CB8AC3E}">
        <p14:creationId xmlns:p14="http://schemas.microsoft.com/office/powerpoint/2010/main" val="274793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30</a:t>
            </a:fld>
            <a:endParaRPr lang="en-US"/>
          </a:p>
        </p:txBody>
      </p:sp>
    </p:spTree>
    <p:extLst>
      <p:ext uri="{BB962C8B-B14F-4D97-AF65-F5344CB8AC3E}">
        <p14:creationId xmlns:p14="http://schemas.microsoft.com/office/powerpoint/2010/main" val="427757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32</a:t>
            </a:fld>
            <a:endParaRPr lang="en-US"/>
          </a:p>
        </p:txBody>
      </p:sp>
    </p:spTree>
    <p:extLst>
      <p:ext uri="{BB962C8B-B14F-4D97-AF65-F5344CB8AC3E}">
        <p14:creationId xmlns:p14="http://schemas.microsoft.com/office/powerpoint/2010/main" val="327446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448" y="3043730"/>
            <a:ext cx="5471438"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a:t>CLICK TO EDIT</a:t>
            </a:r>
          </a:p>
        </p:txBody>
      </p:sp>
      <p:sp>
        <p:nvSpPr>
          <p:cNvPr id="4" name="Date Placeholder 3"/>
          <p:cNvSpPr>
            <a:spLocks noGrp="1"/>
          </p:cNvSpPr>
          <p:nvPr>
            <p:ph type="dt" sz="half" idx="10"/>
          </p:nvPr>
        </p:nvSpPr>
        <p:spPr/>
        <p:txBody>
          <a:bodyPr/>
          <a:lstStyle/>
          <a:p>
            <a:fld id="{9578D6DB-6798-42D2-B9AD-FC6F1C72FC30}"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
        <p:nvSpPr>
          <p:cNvPr id="7" name="Content Placeholder 6"/>
          <p:cNvSpPr>
            <a:spLocks noGrp="1"/>
          </p:cNvSpPr>
          <p:nvPr>
            <p:ph sz="quarter" idx="13"/>
          </p:nvPr>
        </p:nvSpPr>
        <p:spPr>
          <a:xfrm>
            <a:off x="614137" y="5357596"/>
            <a:ext cx="5480275"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76394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10654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025041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594464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31340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624900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9991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2032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87375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6094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1923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195986" y="1600201"/>
            <a:ext cx="5383398"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0531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4298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8124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7834" y="2870633"/>
            <a:ext cx="5930678"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78997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3887117"/>
            <a:ext cx="10360501"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914161" y="4399020"/>
            <a:ext cx="1037516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382238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8761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88972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441" y="1138425"/>
            <a:ext cx="10969943" cy="4987739"/>
          </a:xfrm>
          <a:prstGeom prst="rect">
            <a:avLst/>
          </a:prstGeom>
        </p:spPr>
        <p:txBody>
          <a:bodyPr vert="horz" lIns="0" tIns="60949" rIns="0" bIns="60949" rtlCol="0">
            <a:normAutofit/>
          </a:bodyPr>
          <a:lstStyle/>
          <a:p>
            <a:pPr lvl="0"/>
            <a:r>
              <a:rPr lang="en-US" dirty="0"/>
              <a:t>Click to edit Master text styles</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11/24/2024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2" r:id="rId3"/>
    <p:sldLayoutId id="2147483654" r:id="rId4"/>
    <p:sldLayoutId id="2147483655" r:id="rId5"/>
    <p:sldLayoutId id="2147483660" r:id="rId6"/>
  </p:sldLayoutIdLst>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71108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441" y="1138425"/>
            <a:ext cx="10969943" cy="49877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0" tIns="0" rIns="0" bIns="0" rtlCol="0" anchor="ctr"/>
          <a:lstStyle>
            <a:lvl1pPr algn="l">
              <a:defRPr sz="1600">
                <a:solidFill>
                  <a:schemeClr val="tx1">
                    <a:tint val="75000"/>
                  </a:schemeClr>
                </a:solidFill>
              </a:defRPr>
            </a:lvl1pPr>
          </a:lstStyle>
          <a:p>
            <a:fld id="{425404F2-BE9A-4460-8815-8F645183555F}" type="datetimeFigureOut">
              <a:rPr lang="en-US" smtClean="0"/>
              <a:pPr/>
              <a:t>11/24/2024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0" tIns="0" rIns="0" bIns="0"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8867841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www.linkedin.com/in/tomschaffner" TargetMode="External"/><Relationship Id="rId5" Type="http://schemas.openxmlformats.org/officeDocument/2006/relationships/hyperlink" Target="https://tomschaffner.com/" TargetMode="External"/><Relationship Id="rId4" Type="http://schemas.openxmlformats.org/officeDocument/2006/relationships/hyperlink" Target="mailto:schaffnertf@gmail.c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tomschaffner.com/media-portfolio/"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27.jp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jp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71.png"/><Relationship Id="rId10" Type="http://schemas.microsoft.com/office/2007/relationships/hdphoto" Target="../media/hdphoto6.wdp"/><Relationship Id="rId4" Type="http://schemas.openxmlformats.org/officeDocument/2006/relationships/image" Target="../media/image70.jpe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8.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mailto:schaffnertf@gmail.com" TargetMode="External"/><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hyperlink" Target="https://tomschaffner.com/" TargetMode="External"/><Relationship Id="rId4" Type="http://schemas.openxmlformats.org/officeDocument/2006/relationships/hyperlink" Target="http://www.linkedin.com/in/tomschaffner"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hyperlink" Target="https://tomschaffner.com/media-portfolio/"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7F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CFB185-AA7B-4597-9E56-859F4D8FF1AD}"/>
              </a:ext>
            </a:extLst>
          </p:cNvPr>
          <p:cNvSpPr txBox="1"/>
          <p:nvPr/>
        </p:nvSpPr>
        <p:spPr>
          <a:xfrm>
            <a:off x="989012" y="4724400"/>
            <a:ext cx="10058400" cy="1023357"/>
          </a:xfrm>
          <a:prstGeom prst="rect">
            <a:avLst/>
          </a:prstGeom>
          <a:noFill/>
        </p:spPr>
        <p:txBody>
          <a:bodyPr wrap="square" rtlCol="0">
            <a:spAutoFit/>
          </a:bodyPr>
          <a:lstStyle/>
          <a:p>
            <a:pPr algn="ctr"/>
            <a:r>
              <a:rPr lang="en-US" sz="3000" spc="50" dirty="0">
                <a:ln w="0"/>
                <a:effectLst>
                  <a:innerShdw blurRad="63500" dist="50800" dir="13500000">
                    <a:srgbClr val="000000">
                      <a:alpha val="50000"/>
                    </a:srgbClr>
                  </a:innerShdw>
                </a:effectLst>
                <a:latin typeface="Calibri" panose="020F0502020204030204" pitchFamily="34" charset="0"/>
                <a:ea typeface="Calibri" panose="020F0502020204030204" pitchFamily="34" charset="0"/>
                <a:cs typeface="Calibri" panose="020F0502020204030204" pitchFamily="34" charset="0"/>
              </a:rPr>
              <a:t>Communications Leader</a:t>
            </a:r>
          </a:p>
          <a:p>
            <a:pPr algn="ctr">
              <a:spcBef>
                <a:spcPts val="300"/>
              </a:spcBef>
            </a:pPr>
            <a:r>
              <a:rPr lang="en-US" sz="2600" spc="50" dirty="0">
                <a:ln w="0"/>
                <a:solidFill>
                  <a:schemeClr val="tx2">
                    <a:lumMod val="75000"/>
                  </a:schemeClr>
                </a:solidFill>
                <a:effectLst>
                  <a:innerShdw blurRad="63500" dist="50800" dir="13500000">
                    <a:srgbClr val="000000">
                      <a:alpha val="50000"/>
                    </a:srgbClr>
                  </a:innerShdw>
                </a:effectLst>
                <a:latin typeface="Congenial" panose="02000503040000020004" pitchFamily="2" charset="0"/>
                <a:ea typeface="Calibri" panose="020F0502020204030204" pitchFamily="34" charset="0"/>
                <a:cs typeface="LilyUPC" panose="020B0502040204020203" pitchFamily="34" charset="-34"/>
              </a:rPr>
              <a:t>Thomas Schaffner</a:t>
            </a:r>
          </a:p>
        </p:txBody>
      </p:sp>
      <p:pic>
        <p:nvPicPr>
          <p:cNvPr id="4" name="Picture 3">
            <a:extLst>
              <a:ext uri="{FF2B5EF4-FFF2-40B4-BE49-F238E27FC236}">
                <a16:creationId xmlns:a16="http://schemas.microsoft.com/office/drawing/2014/main" id="{AA4FF44F-1B17-4388-822A-329955149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0753" cy="4343400"/>
          </a:xfrm>
          <a:prstGeom prst="rect">
            <a:avLst/>
          </a:prstGeom>
        </p:spPr>
      </p:pic>
      <p:sp>
        <p:nvSpPr>
          <p:cNvPr id="5" name="TextBox 4">
            <a:extLst>
              <a:ext uri="{FF2B5EF4-FFF2-40B4-BE49-F238E27FC236}">
                <a16:creationId xmlns:a16="http://schemas.microsoft.com/office/drawing/2014/main" id="{3A7C2B18-D905-4E70-A05B-E4D4F3DAFF94}"/>
              </a:ext>
            </a:extLst>
          </p:cNvPr>
          <p:cNvSpPr txBox="1"/>
          <p:nvPr/>
        </p:nvSpPr>
        <p:spPr>
          <a:xfrm>
            <a:off x="7008813" y="5830669"/>
            <a:ext cx="4800600" cy="646331"/>
          </a:xfrm>
          <a:prstGeom prst="rect">
            <a:avLst/>
          </a:prstGeom>
          <a:noFill/>
        </p:spPr>
        <p:txBody>
          <a:bodyPr wrap="square" rtlCol="0">
            <a:spAutoFit/>
          </a:bodyPr>
          <a:lstStyle/>
          <a:p>
            <a:pPr algn="r"/>
            <a:r>
              <a:rPr lang="en-US" sz="1800" spc="50" dirty="0">
                <a:ln w="0"/>
                <a:solidFill>
                  <a:srgbClr val="0070C0"/>
                </a:solidFill>
                <a:effectLst>
                  <a:innerShdw blurRad="63500" dist="50800" dir="13500000">
                    <a:srgbClr val="000000">
                      <a:alpha val="50000"/>
                    </a:srgbClr>
                  </a:innerShdw>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schaffnertf@gmail.com </a:t>
            </a:r>
            <a:endParaRPr lang="en-US" sz="1800" spc="50" dirty="0">
              <a:ln w="0"/>
              <a:solidFill>
                <a:srgbClr val="0070C0"/>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a:p>
            <a:pPr algn="r"/>
            <a:r>
              <a:rPr lang="en-US" sz="1800" spc="50" dirty="0">
                <a:ln w="0"/>
                <a:solidFill>
                  <a:srgbClr val="0070C0"/>
                </a:solidFill>
                <a:effectLst>
                  <a:innerShdw blurRad="63500" dist="50800" dir="13500000">
                    <a:srgbClr val="000000">
                      <a:alpha val="50000"/>
                    </a:srgbClr>
                  </a:innerShdw>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https://tomschaffner.com/</a:t>
            </a:r>
            <a:r>
              <a:rPr lang="en-US" sz="1800" spc="50" dirty="0">
                <a:ln w="0"/>
                <a:effectLst>
                  <a:innerShdw blurRad="63500" dist="50800" dir="13500000">
                    <a:srgbClr val="000000">
                      <a:alpha val="50000"/>
                    </a:srgbClr>
                  </a:innerShdw>
                </a:effectLst>
                <a:latin typeface="Arial" panose="020B0604020202020204" pitchFamily="34" charset="0"/>
                <a:cs typeface="Arial" panose="020B0604020202020204" pitchFamily="34" charset="0"/>
              </a:rPr>
              <a:t> (portfolio)</a:t>
            </a:r>
          </a:p>
        </p:txBody>
      </p:sp>
      <p:sp>
        <p:nvSpPr>
          <p:cNvPr id="6" name="TextBox 5">
            <a:extLst>
              <a:ext uri="{FF2B5EF4-FFF2-40B4-BE49-F238E27FC236}">
                <a16:creationId xmlns:a16="http://schemas.microsoft.com/office/drawing/2014/main" id="{B7533BB0-4DCC-477E-85A7-534FBEE689C9}"/>
              </a:ext>
            </a:extLst>
          </p:cNvPr>
          <p:cNvSpPr txBox="1"/>
          <p:nvPr/>
        </p:nvSpPr>
        <p:spPr>
          <a:xfrm>
            <a:off x="379411" y="5830669"/>
            <a:ext cx="5029201" cy="646331"/>
          </a:xfrm>
          <a:prstGeom prst="rect">
            <a:avLst/>
          </a:prstGeom>
          <a:noFill/>
        </p:spPr>
        <p:txBody>
          <a:bodyPr wrap="square" rtlCol="0">
            <a:spAutoFit/>
          </a:bodyPr>
          <a:lstStyle/>
          <a:p>
            <a:r>
              <a:rPr lang="en-US" sz="1800" spc="50" dirty="0">
                <a:ln w="0"/>
                <a:effectLst>
                  <a:innerShdw blurRad="63500" dist="50800" dir="13500000">
                    <a:srgbClr val="000000">
                      <a:alpha val="50000"/>
                    </a:srgbClr>
                  </a:innerShdw>
                </a:effectLst>
                <a:latin typeface="Arial" panose="020B0604020202020204" pitchFamily="34" charset="0"/>
                <a:cs typeface="Arial" panose="020B0604020202020204" pitchFamily="34" charset="0"/>
              </a:rPr>
              <a:t>T: 267-251-1459</a:t>
            </a:r>
          </a:p>
          <a:p>
            <a:r>
              <a:rPr lang="en-US" sz="1800" spc="50" dirty="0">
                <a:ln w="0"/>
                <a:solidFill>
                  <a:srgbClr val="0070C0"/>
                </a:solidFill>
                <a:effectLst>
                  <a:innerShdw blurRad="63500" dist="50800" dir="13500000">
                    <a:srgbClr val="000000">
                      <a:alpha val="50000"/>
                    </a:srgbClr>
                  </a:innerShdw>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www.linkedin.com/in/tomschaffner</a:t>
            </a:r>
            <a:r>
              <a:rPr lang="en-US" sz="1800" spc="50" dirty="0">
                <a:ln w="0"/>
                <a:solidFill>
                  <a:srgbClr val="0070C0"/>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4586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Certifications</a:t>
            </a:r>
          </a:p>
        </p:txBody>
      </p:sp>
      <p:sp>
        <p:nvSpPr>
          <p:cNvPr id="8" name="Rectangle: Rounded Corners 7">
            <a:extLst>
              <a:ext uri="{FF2B5EF4-FFF2-40B4-BE49-F238E27FC236}">
                <a16:creationId xmlns:a16="http://schemas.microsoft.com/office/drawing/2014/main" id="{54087B12-39C1-4DA3-851C-9AF7DC48C725}"/>
              </a:ext>
            </a:extLst>
          </p:cNvPr>
          <p:cNvSpPr/>
          <p:nvPr/>
        </p:nvSpPr>
        <p:spPr>
          <a:xfrm>
            <a:off x="612771" y="990600"/>
            <a:ext cx="10891841"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651FFB7-6319-482A-908E-0270488C6BBE}"/>
              </a:ext>
            </a:extLst>
          </p:cNvPr>
          <p:cNvSpPr/>
          <p:nvPr/>
        </p:nvSpPr>
        <p:spPr>
          <a:xfrm>
            <a:off x="789463" y="1127760"/>
            <a:ext cx="1190149" cy="1005840"/>
          </a:xfrm>
          <a:prstGeom prst="roundRect">
            <a:avLst/>
          </a:prstGeom>
          <a:blipFill dpi="0" rotWithShape="1">
            <a:blip r:embed="rId2"/>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A1C0AA-C02B-41B0-A035-2311511E3223}"/>
              </a:ext>
            </a:extLst>
          </p:cNvPr>
          <p:cNvSpPr txBox="1"/>
          <p:nvPr/>
        </p:nvSpPr>
        <p:spPr>
          <a:xfrm>
            <a:off x="2237262" y="1143000"/>
            <a:ext cx="8962550" cy="1015663"/>
          </a:xfrm>
          <a:prstGeom prst="rect">
            <a:avLst/>
          </a:prstGeom>
          <a:noFill/>
        </p:spPr>
        <p:txBody>
          <a:bodyPr wrap="square" rtlCol="0">
            <a:spAutoFit/>
          </a:bodyPr>
          <a:lstStyle/>
          <a:p>
            <a:r>
              <a:rPr lang="en-US" sz="2000" b="1" dirty="0"/>
              <a:t>Prosci-certified Change Practitioner (2022) – </a:t>
            </a:r>
            <a:r>
              <a:rPr lang="en-US" sz="2000" dirty="0"/>
              <a:t>Teaches how to drive successful change initiative, create a change management strategy and plans, and to enable individual change and achieve organizational results and outcomes.</a:t>
            </a:r>
          </a:p>
        </p:txBody>
      </p:sp>
      <p:sp>
        <p:nvSpPr>
          <p:cNvPr id="11" name="Rectangle: Rounded Corners 10">
            <a:extLst>
              <a:ext uri="{FF2B5EF4-FFF2-40B4-BE49-F238E27FC236}">
                <a16:creationId xmlns:a16="http://schemas.microsoft.com/office/drawing/2014/main" id="{AD8DB011-7C45-45F7-886F-FB18C150E522}"/>
              </a:ext>
            </a:extLst>
          </p:cNvPr>
          <p:cNvSpPr/>
          <p:nvPr/>
        </p:nvSpPr>
        <p:spPr>
          <a:xfrm>
            <a:off x="609440" y="2415540"/>
            <a:ext cx="10891841"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9FD6C1B0-5CDA-466A-9F2C-011D5E36A73F}"/>
              </a:ext>
            </a:extLst>
          </p:cNvPr>
          <p:cNvSpPr/>
          <p:nvPr/>
        </p:nvSpPr>
        <p:spPr>
          <a:xfrm>
            <a:off x="789463" y="2575560"/>
            <a:ext cx="1188720" cy="1005840"/>
          </a:xfrm>
          <a:prstGeom prst="roundRect">
            <a:avLst/>
          </a:prstGeom>
          <a:blipFill dpi="0" rotWithShape="1">
            <a:blip r:embed="rId3"/>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200A9B-C304-48D2-92A9-D0F2B2112422}"/>
              </a:ext>
            </a:extLst>
          </p:cNvPr>
          <p:cNvSpPr txBox="1"/>
          <p:nvPr/>
        </p:nvSpPr>
        <p:spPr>
          <a:xfrm>
            <a:off x="2237262" y="2569487"/>
            <a:ext cx="8962550" cy="1015663"/>
          </a:xfrm>
          <a:prstGeom prst="rect">
            <a:avLst/>
          </a:prstGeom>
          <a:noFill/>
        </p:spPr>
        <p:txBody>
          <a:bodyPr wrap="square" rtlCol="0">
            <a:spAutoFit/>
          </a:bodyPr>
          <a:lstStyle/>
          <a:p>
            <a:r>
              <a:rPr lang="en-US" sz="2000" b="1" dirty="0"/>
              <a:t>Agile Change Agent (2021) – </a:t>
            </a:r>
            <a:r>
              <a:rPr lang="en-US" sz="2000" dirty="0"/>
              <a:t>Benchmarks the ability of project managers to deliver Agile projects in organizations that require standards, rigor and visibility around the Agile framework.</a:t>
            </a:r>
          </a:p>
        </p:txBody>
      </p:sp>
      <p:sp>
        <p:nvSpPr>
          <p:cNvPr id="14" name="Rectangle: Rounded Corners 13">
            <a:extLst>
              <a:ext uri="{FF2B5EF4-FFF2-40B4-BE49-F238E27FC236}">
                <a16:creationId xmlns:a16="http://schemas.microsoft.com/office/drawing/2014/main" id="{29302940-969F-42F7-9290-ABF7F4BABAD4}"/>
              </a:ext>
            </a:extLst>
          </p:cNvPr>
          <p:cNvSpPr/>
          <p:nvPr/>
        </p:nvSpPr>
        <p:spPr>
          <a:xfrm>
            <a:off x="608012" y="3832860"/>
            <a:ext cx="10891841"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F632D66-8C01-4ADD-82DD-BD6A1AEF0A38}"/>
              </a:ext>
            </a:extLst>
          </p:cNvPr>
          <p:cNvSpPr/>
          <p:nvPr/>
        </p:nvSpPr>
        <p:spPr>
          <a:xfrm>
            <a:off x="774938" y="3962400"/>
            <a:ext cx="1188720" cy="1005840"/>
          </a:xfrm>
          <a:prstGeom prst="roundRect">
            <a:avLst/>
          </a:prstGeom>
          <a:blipFill dpi="0" rotWithShape="1">
            <a:blip r:embed="rId4"/>
            <a:srcRect/>
            <a:stretch>
              <a:fillRect l="-23334" t="-31818" r="-23334" b="-31818"/>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034872-FE42-4B1E-8930-E86FC59513B8}"/>
              </a:ext>
            </a:extLst>
          </p:cNvPr>
          <p:cNvSpPr txBox="1"/>
          <p:nvPr/>
        </p:nvSpPr>
        <p:spPr>
          <a:xfrm>
            <a:off x="2237262" y="3992880"/>
            <a:ext cx="8962550" cy="1015663"/>
          </a:xfrm>
          <a:prstGeom prst="rect">
            <a:avLst/>
          </a:prstGeom>
          <a:noFill/>
        </p:spPr>
        <p:txBody>
          <a:bodyPr wrap="square" rtlCol="0">
            <a:spAutoFit/>
          </a:bodyPr>
          <a:lstStyle/>
          <a:p>
            <a:r>
              <a:rPr lang="en-US" sz="2000" b="1" dirty="0"/>
              <a:t>Certified SAFe5 Lean Portfolio Manager (2021) – </a:t>
            </a:r>
            <a:r>
              <a:rPr lang="en-US" sz="2000" dirty="0"/>
              <a:t>Provides the guidance and tools needed to work effectively in remote environments with distributed teams by aligning strategy with execution.</a:t>
            </a:r>
          </a:p>
        </p:txBody>
      </p:sp>
      <p:sp>
        <p:nvSpPr>
          <p:cNvPr id="17" name="Rectangle: Rounded Corners 16">
            <a:extLst>
              <a:ext uri="{FF2B5EF4-FFF2-40B4-BE49-F238E27FC236}">
                <a16:creationId xmlns:a16="http://schemas.microsoft.com/office/drawing/2014/main" id="{3DB1954D-A4F1-4FAE-B8A5-91CA34C4C071}"/>
              </a:ext>
            </a:extLst>
          </p:cNvPr>
          <p:cNvSpPr/>
          <p:nvPr/>
        </p:nvSpPr>
        <p:spPr>
          <a:xfrm>
            <a:off x="608012" y="5250180"/>
            <a:ext cx="10891841"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210952C-2339-4671-BBCE-41AE88152E97}"/>
              </a:ext>
            </a:extLst>
          </p:cNvPr>
          <p:cNvSpPr/>
          <p:nvPr/>
        </p:nvSpPr>
        <p:spPr>
          <a:xfrm>
            <a:off x="789463" y="5394960"/>
            <a:ext cx="1188720" cy="1005840"/>
          </a:xfrm>
          <a:prstGeom prst="roundRect">
            <a:avLst/>
          </a:prstGeom>
          <a:blipFill dpi="0" rotWithShape="1">
            <a:blip r:embed="rId5"/>
            <a:srcRect/>
            <a:stretch>
              <a:fillRect l="-3334" t="-4546" r="-3334" b="-4546"/>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52ACFF-702C-4007-ADEC-F650002C232C}"/>
              </a:ext>
            </a:extLst>
          </p:cNvPr>
          <p:cNvSpPr txBox="1"/>
          <p:nvPr/>
        </p:nvSpPr>
        <p:spPr>
          <a:xfrm>
            <a:off x="2237262" y="5385137"/>
            <a:ext cx="8962550" cy="1015663"/>
          </a:xfrm>
          <a:prstGeom prst="rect">
            <a:avLst/>
          </a:prstGeom>
          <a:noFill/>
        </p:spPr>
        <p:txBody>
          <a:bodyPr wrap="square" rtlCol="0">
            <a:spAutoFit/>
          </a:bodyPr>
          <a:lstStyle/>
          <a:p>
            <a:r>
              <a:rPr lang="en-US" sz="2000" b="1" dirty="0"/>
              <a:t>Pragmatic Marketing Certification (2016) – </a:t>
            </a:r>
            <a:r>
              <a:rPr lang="en-US" sz="2000" dirty="0"/>
              <a:t>Validates expertise in product management and marketing, emphasizing practical skills and actionable strategies for navigating the complexities of product lifecycle management. </a:t>
            </a:r>
          </a:p>
        </p:txBody>
      </p:sp>
    </p:spTree>
    <p:extLst>
      <p:ext uri="{BB962C8B-B14F-4D97-AF65-F5344CB8AC3E}">
        <p14:creationId xmlns:p14="http://schemas.microsoft.com/office/powerpoint/2010/main" val="185331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6">
                <a:lumMod val="5000"/>
                <a:lumOff val="95000"/>
              </a:schemeClr>
            </a:gs>
            <a:gs pos="73000">
              <a:schemeClr val="accent6">
                <a:lumMod val="45000"/>
                <a:lumOff val="55000"/>
              </a:schemeClr>
            </a:gs>
            <a:gs pos="86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Picture 9" descr="A close-up of a globe&#10;&#10;Description automatically generated">
            <a:extLst>
              <a:ext uri="{FF2B5EF4-FFF2-40B4-BE49-F238E27FC236}">
                <a16:creationId xmlns:a16="http://schemas.microsoft.com/office/drawing/2014/main" id="{58B25C0C-C6E0-6685-823C-94CFE9FCA474}"/>
              </a:ext>
            </a:extLst>
          </p:cNvPr>
          <p:cNvPicPr>
            <a:picLocks noChangeAspect="1"/>
          </p:cNvPicPr>
          <p:nvPr/>
        </p:nvPicPr>
        <p:blipFill>
          <a:blip r:embed="rId2">
            <a:extLst>
              <a:ext uri="{28A0092B-C50C-407E-A947-70E740481C1C}">
                <a14:useLocalDpi xmlns:a14="http://schemas.microsoft.com/office/drawing/2010/main" val="0"/>
              </a:ext>
            </a:extLst>
          </a:blip>
          <a:srcRect l="13986" r="44015" b="6947"/>
          <a:stretch/>
        </p:blipFill>
        <p:spPr>
          <a:xfrm>
            <a:off x="0" y="-7764"/>
            <a:ext cx="8759823" cy="6865764"/>
          </a:xfrm>
          <a:prstGeom prst="rect">
            <a:avLst/>
          </a:prstGeom>
          <a:ln>
            <a:noFill/>
          </a:ln>
          <a:effectLst/>
        </p:spPr>
      </p:pic>
      <p:sp>
        <p:nvSpPr>
          <p:cNvPr id="2" name="TextBox 1">
            <a:extLst>
              <a:ext uri="{FF2B5EF4-FFF2-40B4-BE49-F238E27FC236}">
                <a16:creationId xmlns:a16="http://schemas.microsoft.com/office/drawing/2014/main" id="{2E143C29-D298-A742-E7C9-8DFC13EBBFF7}"/>
              </a:ext>
            </a:extLst>
          </p:cNvPr>
          <p:cNvSpPr txBox="1"/>
          <p:nvPr/>
        </p:nvSpPr>
        <p:spPr>
          <a:xfrm>
            <a:off x="8685214" y="0"/>
            <a:ext cx="3503612" cy="6858000"/>
          </a:xfrm>
          <a:prstGeom prst="rect">
            <a:avLst/>
          </a:prstGeom>
          <a:solidFill>
            <a:srgbClr val="9DDEED"/>
          </a:solidFill>
          <a:ln>
            <a:solidFill>
              <a:schemeClr val="bg1">
                <a:lumMod val="95000"/>
              </a:schemeClr>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B3E10D53-3194-043B-53BF-566D96F34FDD}"/>
              </a:ext>
            </a:extLst>
          </p:cNvPr>
          <p:cNvSpPr txBox="1"/>
          <p:nvPr/>
        </p:nvSpPr>
        <p:spPr>
          <a:xfrm>
            <a:off x="227012" y="609600"/>
            <a:ext cx="3657600" cy="1200329"/>
          </a:xfrm>
          <a:prstGeom prst="rect">
            <a:avLst/>
          </a:prstGeom>
          <a:noFill/>
        </p:spPr>
        <p:txBody>
          <a:bodyPr wrap="square" rtlCol="0">
            <a:spAutoFit/>
          </a:bodyPr>
          <a:lstStyle/>
          <a:p>
            <a:pPr algn="ctr"/>
            <a:r>
              <a:rPr lang="en-US" sz="3600" dirty="0">
                <a:solidFill>
                  <a:schemeClr val="bg1"/>
                </a:solidFill>
              </a:rPr>
              <a:t>Internal </a:t>
            </a:r>
          </a:p>
          <a:p>
            <a:pPr algn="ctr"/>
            <a:r>
              <a:rPr lang="en-US" sz="3600" dirty="0">
                <a:solidFill>
                  <a:schemeClr val="bg1"/>
                </a:solidFill>
              </a:rPr>
              <a:t>Communications</a:t>
            </a:r>
          </a:p>
        </p:txBody>
      </p:sp>
      <p:sp>
        <p:nvSpPr>
          <p:cNvPr id="5" name="TextBox 4">
            <a:extLst>
              <a:ext uri="{FF2B5EF4-FFF2-40B4-BE49-F238E27FC236}">
                <a16:creationId xmlns:a16="http://schemas.microsoft.com/office/drawing/2014/main" id="{08FA54C6-4D8B-05F7-7E50-21F44E80C027}"/>
              </a:ext>
            </a:extLst>
          </p:cNvPr>
          <p:cNvSpPr txBox="1"/>
          <p:nvPr/>
        </p:nvSpPr>
        <p:spPr>
          <a:xfrm>
            <a:off x="8837612" y="304800"/>
            <a:ext cx="3200399" cy="6388928"/>
          </a:xfrm>
          <a:prstGeom prst="rect">
            <a:avLst/>
          </a:prstGeom>
          <a:noFill/>
        </p:spPr>
        <p:txBody>
          <a:bodyPr wrap="square" rtlCol="0">
            <a:spAutoFit/>
          </a:bodyPr>
          <a:lstStyle/>
          <a:p>
            <a:pPr>
              <a:spcAft>
                <a:spcPts val="900"/>
              </a:spcAft>
            </a:pPr>
            <a:r>
              <a:rPr lang="en-US" sz="2700" dirty="0">
                <a:solidFill>
                  <a:schemeClr val="tx2">
                    <a:lumMod val="50000"/>
                  </a:schemeClr>
                </a:solidFill>
              </a:rPr>
              <a:t>13 Years’ Experience</a:t>
            </a:r>
          </a:p>
          <a:p>
            <a:pPr marL="342900" indent="-342900">
              <a:spcAft>
                <a:spcPts val="700"/>
              </a:spcAft>
              <a:buFont typeface="Wingdings" panose="05000000000000000000" pitchFamily="2" charset="2"/>
              <a:buChar char="Ø"/>
            </a:pPr>
            <a:r>
              <a:rPr lang="en-US" sz="2200" dirty="0">
                <a:solidFill>
                  <a:schemeClr val="tx2">
                    <a:lumMod val="75000"/>
                  </a:schemeClr>
                </a:solidFill>
              </a:rPr>
              <a:t>Corporate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Leadership / Manager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HR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IT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Change Management</a:t>
            </a:r>
          </a:p>
          <a:p>
            <a:pPr marL="342900" indent="-342900">
              <a:spcAft>
                <a:spcPts val="700"/>
              </a:spcAft>
              <a:buFont typeface="Wingdings" panose="05000000000000000000" pitchFamily="2" charset="2"/>
              <a:buChar char="Ø"/>
            </a:pPr>
            <a:r>
              <a:rPr lang="en-US" sz="2200" dirty="0">
                <a:solidFill>
                  <a:schemeClr val="tx2">
                    <a:lumMod val="75000"/>
                  </a:schemeClr>
                </a:solidFill>
              </a:rPr>
              <a:t>Employee Engagement</a:t>
            </a:r>
          </a:p>
          <a:p>
            <a:pPr marL="342900" indent="-342900">
              <a:spcAft>
                <a:spcPts val="700"/>
              </a:spcAft>
              <a:buFont typeface="Wingdings" panose="05000000000000000000" pitchFamily="2" charset="2"/>
              <a:buChar char="Ø"/>
            </a:pPr>
            <a:r>
              <a:rPr lang="en-US" sz="2200" dirty="0">
                <a:solidFill>
                  <a:schemeClr val="tx2">
                    <a:lumMod val="75000"/>
                  </a:schemeClr>
                </a:solidFill>
              </a:rPr>
              <a:t>Culture Programs</a:t>
            </a:r>
          </a:p>
          <a:p>
            <a:pPr marL="342900" indent="-342900">
              <a:spcAft>
                <a:spcPts val="700"/>
              </a:spcAft>
              <a:buFont typeface="Wingdings" panose="05000000000000000000" pitchFamily="2" charset="2"/>
              <a:buChar char="Ø"/>
            </a:pPr>
            <a:r>
              <a:rPr lang="en-US" sz="2200" dirty="0">
                <a:solidFill>
                  <a:schemeClr val="tx2">
                    <a:lumMod val="75000"/>
                  </a:schemeClr>
                </a:solidFill>
              </a:rPr>
              <a:t>Social Responsibility</a:t>
            </a:r>
          </a:p>
          <a:p>
            <a:pPr marL="342900" indent="-342900">
              <a:spcAft>
                <a:spcPts val="700"/>
              </a:spcAft>
              <a:buFont typeface="Wingdings" panose="05000000000000000000" pitchFamily="2" charset="2"/>
              <a:buChar char="Ø"/>
            </a:pPr>
            <a:r>
              <a:rPr lang="en-US" sz="2200" dirty="0">
                <a:solidFill>
                  <a:schemeClr val="tx2">
                    <a:lumMod val="75000"/>
                  </a:schemeClr>
                </a:solidFill>
              </a:rPr>
              <a:t>Intranet Content</a:t>
            </a:r>
          </a:p>
          <a:p>
            <a:pPr marL="342900" indent="-342900">
              <a:spcAft>
                <a:spcPts val="700"/>
              </a:spcAft>
              <a:buFont typeface="Wingdings" panose="05000000000000000000" pitchFamily="2" charset="2"/>
              <a:buChar char="Ø"/>
            </a:pPr>
            <a:r>
              <a:rPr lang="en-US" sz="2200" dirty="0">
                <a:solidFill>
                  <a:schemeClr val="tx2">
                    <a:lumMod val="75000"/>
                  </a:schemeClr>
                </a:solidFill>
              </a:rPr>
              <a:t>Employee Newsletters</a:t>
            </a:r>
          </a:p>
          <a:p>
            <a:pPr marL="342900" indent="-342900">
              <a:spcAft>
                <a:spcPts val="700"/>
              </a:spcAft>
              <a:buFont typeface="Wingdings" panose="05000000000000000000" pitchFamily="2" charset="2"/>
              <a:buChar char="Ø"/>
            </a:pPr>
            <a:r>
              <a:rPr lang="en-US" sz="2200" dirty="0">
                <a:solidFill>
                  <a:schemeClr val="tx2">
                    <a:lumMod val="75000"/>
                  </a:schemeClr>
                </a:solidFill>
              </a:rPr>
              <a:t>Town Halls</a:t>
            </a:r>
          </a:p>
          <a:p>
            <a:pPr marL="342900" indent="-342900">
              <a:spcAft>
                <a:spcPts val="700"/>
              </a:spcAft>
              <a:buFont typeface="Wingdings" panose="05000000000000000000" pitchFamily="2" charset="2"/>
              <a:buChar char="Ø"/>
            </a:pPr>
            <a:r>
              <a:rPr lang="en-US" sz="2200" dirty="0">
                <a:solidFill>
                  <a:schemeClr val="tx2">
                    <a:lumMod val="75000"/>
                  </a:schemeClr>
                </a:solidFill>
              </a:rPr>
              <a:t>Event Management</a:t>
            </a:r>
          </a:p>
        </p:txBody>
      </p:sp>
    </p:spTree>
    <p:extLst>
      <p:ext uri="{BB962C8B-B14F-4D97-AF65-F5344CB8AC3E}">
        <p14:creationId xmlns:p14="http://schemas.microsoft.com/office/powerpoint/2010/main" val="304352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737D27-8845-B8B1-D53A-360775273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449A1-7FC5-97FF-3756-26607A866220}"/>
              </a:ext>
            </a:extLst>
          </p:cNvPr>
          <p:cNvSpPr>
            <a:spLocks noGrp="1"/>
          </p:cNvSpPr>
          <p:nvPr>
            <p:ph type="title"/>
          </p:nvPr>
        </p:nvSpPr>
        <p:spPr>
          <a:xfrm>
            <a:off x="609441" y="274639"/>
            <a:ext cx="10969943" cy="639761"/>
          </a:xfrm>
        </p:spPr>
        <p:txBody>
          <a:bodyPr/>
          <a:lstStyle/>
          <a:p>
            <a:r>
              <a:rPr lang="en-US" sz="2800" dirty="0"/>
              <a:t>Employee Communications</a:t>
            </a:r>
          </a:p>
        </p:txBody>
      </p:sp>
      <p:sp>
        <p:nvSpPr>
          <p:cNvPr id="6" name="TextBox 5">
            <a:extLst>
              <a:ext uri="{FF2B5EF4-FFF2-40B4-BE49-F238E27FC236}">
                <a16:creationId xmlns:a16="http://schemas.microsoft.com/office/drawing/2014/main" id="{A68C7801-4523-3F79-7E63-E2A8674DCFE3}"/>
              </a:ext>
            </a:extLst>
          </p:cNvPr>
          <p:cNvSpPr txBox="1"/>
          <p:nvPr/>
        </p:nvSpPr>
        <p:spPr>
          <a:xfrm>
            <a:off x="6246812" y="2464475"/>
            <a:ext cx="1752600" cy="830997"/>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Employee Engagement</a:t>
            </a:r>
          </a:p>
        </p:txBody>
      </p:sp>
      <p:sp>
        <p:nvSpPr>
          <p:cNvPr id="7" name="TextBox 6">
            <a:extLst>
              <a:ext uri="{FF2B5EF4-FFF2-40B4-BE49-F238E27FC236}">
                <a16:creationId xmlns:a16="http://schemas.microsoft.com/office/drawing/2014/main" id="{A85FDAFD-1BCA-EF8D-5DB8-D0A18546FB6F}"/>
              </a:ext>
            </a:extLst>
          </p:cNvPr>
          <p:cNvSpPr txBox="1"/>
          <p:nvPr/>
        </p:nvSpPr>
        <p:spPr>
          <a:xfrm>
            <a:off x="6246812" y="4176404"/>
            <a:ext cx="1752600"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Feedback</a:t>
            </a:r>
          </a:p>
        </p:txBody>
      </p:sp>
      <p:sp>
        <p:nvSpPr>
          <p:cNvPr id="14" name="TextBox 13">
            <a:extLst>
              <a:ext uri="{FF2B5EF4-FFF2-40B4-BE49-F238E27FC236}">
                <a16:creationId xmlns:a16="http://schemas.microsoft.com/office/drawing/2014/main" id="{470314EF-D772-2579-E6D2-2B009F4D917A}"/>
              </a:ext>
            </a:extLst>
          </p:cNvPr>
          <p:cNvSpPr txBox="1"/>
          <p:nvPr/>
        </p:nvSpPr>
        <p:spPr>
          <a:xfrm>
            <a:off x="531812" y="914400"/>
            <a:ext cx="11125200" cy="3693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Responsible for all aspects of internal communications, employee engagement and promotion of company initiatives.</a:t>
            </a:r>
          </a:p>
        </p:txBody>
      </p:sp>
      <p:graphicFrame>
        <p:nvGraphicFramePr>
          <p:cNvPr id="3" name="Diagram 2">
            <a:extLst>
              <a:ext uri="{FF2B5EF4-FFF2-40B4-BE49-F238E27FC236}">
                <a16:creationId xmlns:a16="http://schemas.microsoft.com/office/drawing/2014/main" id="{602E2FD8-46CA-BFD6-A9CD-83063CD4B9FC}"/>
              </a:ext>
            </a:extLst>
          </p:cNvPr>
          <p:cNvGraphicFramePr/>
          <p:nvPr>
            <p:extLst>
              <p:ext uri="{D42A27DB-BD31-4B8C-83A1-F6EECF244321}">
                <p14:modId xmlns:p14="http://schemas.microsoft.com/office/powerpoint/2010/main" val="1851323797"/>
              </p:ext>
            </p:extLst>
          </p:nvPr>
        </p:nvGraphicFramePr>
        <p:xfrm>
          <a:off x="379412" y="1580235"/>
          <a:ext cx="11353800" cy="4846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3DEA13D-D950-56D6-9BAE-2E79D3BDC44D}"/>
              </a:ext>
            </a:extLst>
          </p:cNvPr>
          <p:cNvSpPr txBox="1"/>
          <p:nvPr/>
        </p:nvSpPr>
        <p:spPr>
          <a:xfrm>
            <a:off x="8000839" y="1473875"/>
            <a:ext cx="3732373" cy="2031325"/>
          </a:xfrm>
          <a:prstGeom prst="rect">
            <a:avLst/>
          </a:prstGeom>
          <a:noFill/>
        </p:spPr>
        <p:txBody>
          <a:bodyPr wrap="square" rtlCol="0">
            <a:spAutoFit/>
          </a:bodyPr>
          <a:lstStyle/>
          <a:p>
            <a:pPr marL="342900" indent="-342900">
              <a:buClr>
                <a:schemeClr val="accent3">
                  <a:lumMod val="75000"/>
                </a:schemeClr>
              </a:buClr>
              <a:buFont typeface="Wingdings" panose="05000000000000000000" pitchFamily="2" charset="2"/>
              <a:buChar char="Ø"/>
            </a:pPr>
            <a:r>
              <a:rPr lang="en-US" sz="1800" dirty="0"/>
              <a:t>Employee appreciation, team </a:t>
            </a:r>
            <a:br>
              <a:rPr lang="en-US" sz="1800" dirty="0"/>
            </a:br>
            <a:r>
              <a:rPr lang="en-US" sz="1800" dirty="0"/>
              <a:t>and family events</a:t>
            </a:r>
          </a:p>
          <a:p>
            <a:pPr marL="342900" indent="-342900">
              <a:buClr>
                <a:schemeClr val="accent3">
                  <a:lumMod val="75000"/>
                </a:schemeClr>
              </a:buClr>
              <a:buFont typeface="Wingdings" panose="05000000000000000000" pitchFamily="2" charset="2"/>
              <a:buChar char="Ø"/>
            </a:pPr>
            <a:r>
              <a:rPr lang="en-US" sz="1800" dirty="0"/>
              <a:t>Awards and recognitions (Town Halls, leadership announcements)</a:t>
            </a:r>
          </a:p>
          <a:p>
            <a:pPr marL="342900" indent="-342900">
              <a:buClr>
                <a:schemeClr val="accent3">
                  <a:lumMod val="75000"/>
                </a:schemeClr>
              </a:buClr>
              <a:buFont typeface="Wingdings" panose="05000000000000000000" pitchFamily="2" charset="2"/>
              <a:buChar char="Ø"/>
            </a:pPr>
            <a:r>
              <a:rPr lang="en-US" sz="1800" dirty="0"/>
              <a:t>Intranet highlights employees: photos, profiles, calendar of </a:t>
            </a:r>
            <a:br>
              <a:rPr lang="en-US" sz="1800" dirty="0"/>
            </a:br>
            <a:r>
              <a:rPr lang="en-US" sz="1800" dirty="0"/>
              <a:t>events, health and wellness info</a:t>
            </a:r>
          </a:p>
        </p:txBody>
      </p:sp>
      <p:sp>
        <p:nvSpPr>
          <p:cNvPr id="15" name="TextBox 14">
            <a:extLst>
              <a:ext uri="{FF2B5EF4-FFF2-40B4-BE49-F238E27FC236}">
                <a16:creationId xmlns:a16="http://schemas.microsoft.com/office/drawing/2014/main" id="{DE34B940-6738-F96C-260D-28E084918C5C}"/>
              </a:ext>
            </a:extLst>
          </p:cNvPr>
          <p:cNvSpPr txBox="1"/>
          <p:nvPr/>
        </p:nvSpPr>
        <p:spPr>
          <a:xfrm>
            <a:off x="6246812" y="2693075"/>
            <a:ext cx="1905000" cy="800219"/>
          </a:xfrm>
          <a:prstGeom prst="rect">
            <a:avLst/>
          </a:prstGeom>
          <a:noFill/>
        </p:spPr>
        <p:txBody>
          <a:bodyPr wrap="square" rtlCol="0">
            <a:spAutoFit/>
          </a:bodyPr>
          <a:lstStyle/>
          <a:p>
            <a:r>
              <a:rPr lang="en-US" sz="2300" dirty="0">
                <a:solidFill>
                  <a:schemeClr val="bg1"/>
                </a:solidFill>
              </a:rPr>
              <a:t>Employee Engagement</a:t>
            </a:r>
          </a:p>
        </p:txBody>
      </p:sp>
      <p:sp>
        <p:nvSpPr>
          <p:cNvPr id="16" name="TextBox 15">
            <a:extLst>
              <a:ext uri="{FF2B5EF4-FFF2-40B4-BE49-F238E27FC236}">
                <a16:creationId xmlns:a16="http://schemas.microsoft.com/office/drawing/2014/main" id="{D661FB10-D257-4B36-BACA-215EDF7B55DD}"/>
              </a:ext>
            </a:extLst>
          </p:cNvPr>
          <p:cNvSpPr txBox="1"/>
          <p:nvPr/>
        </p:nvSpPr>
        <p:spPr>
          <a:xfrm>
            <a:off x="6323012" y="4532799"/>
            <a:ext cx="1371600" cy="446276"/>
          </a:xfrm>
          <a:prstGeom prst="rect">
            <a:avLst/>
          </a:prstGeom>
          <a:noFill/>
        </p:spPr>
        <p:txBody>
          <a:bodyPr wrap="square" rtlCol="0">
            <a:spAutoFit/>
          </a:bodyPr>
          <a:lstStyle/>
          <a:p>
            <a:r>
              <a:rPr lang="en-US" sz="2300" dirty="0">
                <a:solidFill>
                  <a:schemeClr val="bg1"/>
                </a:solidFill>
              </a:rPr>
              <a:t>Feedback</a:t>
            </a:r>
          </a:p>
        </p:txBody>
      </p:sp>
      <p:sp>
        <p:nvSpPr>
          <p:cNvPr id="17" name="TextBox 16">
            <a:extLst>
              <a:ext uri="{FF2B5EF4-FFF2-40B4-BE49-F238E27FC236}">
                <a16:creationId xmlns:a16="http://schemas.microsoft.com/office/drawing/2014/main" id="{91A77CB5-402A-C036-DAAF-48DEC19890C2}"/>
              </a:ext>
            </a:extLst>
          </p:cNvPr>
          <p:cNvSpPr txBox="1"/>
          <p:nvPr/>
        </p:nvSpPr>
        <p:spPr>
          <a:xfrm>
            <a:off x="8077039" y="4521875"/>
            <a:ext cx="3579973" cy="2031325"/>
          </a:xfrm>
          <a:prstGeom prst="rect">
            <a:avLst/>
          </a:prstGeom>
          <a:noFill/>
        </p:spPr>
        <p:txBody>
          <a:bodyPr wrap="square" rtlCol="0">
            <a:spAutoFit/>
          </a:bodyPr>
          <a:lstStyle/>
          <a:p>
            <a:pPr marL="342900" indent="-342900">
              <a:buClr>
                <a:schemeClr val="accent4">
                  <a:lumMod val="50000"/>
                </a:schemeClr>
              </a:buClr>
              <a:buFont typeface="Wingdings" panose="05000000000000000000" pitchFamily="2" charset="2"/>
              <a:buChar char="Ø"/>
            </a:pPr>
            <a:r>
              <a:rPr lang="en-US" sz="1800" dirty="0"/>
              <a:t>Pre- / post-event surveys</a:t>
            </a:r>
          </a:p>
          <a:p>
            <a:pPr marL="342900" indent="-342900">
              <a:buClr>
                <a:schemeClr val="accent4">
                  <a:lumMod val="50000"/>
                </a:schemeClr>
              </a:buClr>
              <a:buFont typeface="Wingdings" panose="05000000000000000000" pitchFamily="2" charset="2"/>
              <a:buChar char="Ø"/>
            </a:pPr>
            <a:r>
              <a:rPr lang="en-US" sz="1800" dirty="0"/>
              <a:t>Interactive Town Halls / Leadership calls (Q&amp;As)</a:t>
            </a:r>
          </a:p>
          <a:p>
            <a:pPr marL="342900" indent="-342900">
              <a:buClr>
                <a:schemeClr val="accent4">
                  <a:lumMod val="50000"/>
                </a:schemeClr>
              </a:buClr>
              <a:buFont typeface="Wingdings" panose="05000000000000000000" pitchFamily="2" charset="2"/>
              <a:buChar char="Ø"/>
            </a:pPr>
            <a:r>
              <a:rPr lang="en-US" sz="1800" dirty="0"/>
              <a:t>Annual “pulse check” survey</a:t>
            </a:r>
          </a:p>
          <a:p>
            <a:pPr marL="342900" indent="-342900">
              <a:buClr>
                <a:schemeClr val="accent4">
                  <a:lumMod val="50000"/>
                </a:schemeClr>
              </a:buClr>
              <a:buFont typeface="Wingdings" panose="05000000000000000000" pitchFamily="2" charset="2"/>
              <a:buChar char="Ø"/>
            </a:pPr>
            <a:r>
              <a:rPr lang="en-US" sz="1800" dirty="0"/>
              <a:t>Employee Action Groups </a:t>
            </a:r>
            <a:br>
              <a:rPr lang="en-US" sz="1800" dirty="0"/>
            </a:br>
            <a:r>
              <a:rPr lang="en-US" sz="1800" dirty="0"/>
              <a:t>created to represent employee voice and promote engagement</a:t>
            </a:r>
          </a:p>
        </p:txBody>
      </p:sp>
      <p:sp>
        <p:nvSpPr>
          <p:cNvPr id="18" name="TextBox 17">
            <a:extLst>
              <a:ext uri="{FF2B5EF4-FFF2-40B4-BE49-F238E27FC236}">
                <a16:creationId xmlns:a16="http://schemas.microsoft.com/office/drawing/2014/main" id="{C8BE2898-7F71-176D-9B8C-777DEFFF6705}"/>
              </a:ext>
            </a:extLst>
          </p:cNvPr>
          <p:cNvSpPr txBox="1"/>
          <p:nvPr/>
        </p:nvSpPr>
        <p:spPr>
          <a:xfrm>
            <a:off x="4341812" y="2693075"/>
            <a:ext cx="1447800" cy="800219"/>
          </a:xfrm>
          <a:prstGeom prst="rect">
            <a:avLst/>
          </a:prstGeom>
          <a:noFill/>
        </p:spPr>
        <p:txBody>
          <a:bodyPr wrap="square" rtlCol="0">
            <a:spAutoFit/>
          </a:bodyPr>
          <a:lstStyle/>
          <a:p>
            <a:pPr algn="r"/>
            <a:r>
              <a:rPr lang="en-US" sz="2300" dirty="0">
                <a:solidFill>
                  <a:schemeClr val="bg1"/>
                </a:solidFill>
              </a:rPr>
              <a:t>Company Updates</a:t>
            </a:r>
          </a:p>
        </p:txBody>
      </p:sp>
      <p:sp>
        <p:nvSpPr>
          <p:cNvPr id="19" name="TextBox 18">
            <a:extLst>
              <a:ext uri="{FF2B5EF4-FFF2-40B4-BE49-F238E27FC236}">
                <a16:creationId xmlns:a16="http://schemas.microsoft.com/office/drawing/2014/main" id="{DB8FF093-C2E2-A1FD-EA11-B41E26FDBB54}"/>
              </a:ext>
            </a:extLst>
          </p:cNvPr>
          <p:cNvSpPr txBox="1"/>
          <p:nvPr/>
        </p:nvSpPr>
        <p:spPr>
          <a:xfrm>
            <a:off x="4341812" y="4369475"/>
            <a:ext cx="1524000" cy="800219"/>
          </a:xfrm>
          <a:prstGeom prst="rect">
            <a:avLst/>
          </a:prstGeom>
          <a:noFill/>
        </p:spPr>
        <p:txBody>
          <a:bodyPr wrap="square" rtlCol="0">
            <a:spAutoFit/>
          </a:bodyPr>
          <a:lstStyle/>
          <a:p>
            <a:r>
              <a:rPr lang="en-US" sz="2300" dirty="0">
                <a:solidFill>
                  <a:schemeClr val="bg1"/>
                </a:solidFill>
              </a:rPr>
              <a:t>Leadership Messaging</a:t>
            </a:r>
          </a:p>
        </p:txBody>
      </p:sp>
      <p:sp>
        <p:nvSpPr>
          <p:cNvPr id="20" name="TextBox 19">
            <a:extLst>
              <a:ext uri="{FF2B5EF4-FFF2-40B4-BE49-F238E27FC236}">
                <a16:creationId xmlns:a16="http://schemas.microsoft.com/office/drawing/2014/main" id="{AC41A44C-1E58-8F47-B601-FC3456131563}"/>
              </a:ext>
            </a:extLst>
          </p:cNvPr>
          <p:cNvSpPr txBox="1"/>
          <p:nvPr/>
        </p:nvSpPr>
        <p:spPr>
          <a:xfrm>
            <a:off x="531812" y="1473875"/>
            <a:ext cx="3810000" cy="2031325"/>
          </a:xfrm>
          <a:prstGeom prst="rect">
            <a:avLst/>
          </a:prstGeom>
          <a:noFill/>
        </p:spPr>
        <p:txBody>
          <a:bodyPr wrap="square" rtlCol="0">
            <a:spAutoFit/>
          </a:bodyPr>
          <a:lstStyle/>
          <a:p>
            <a:pPr marL="342900" indent="-342900">
              <a:buClr>
                <a:schemeClr val="tx2">
                  <a:lumMod val="75000"/>
                </a:schemeClr>
              </a:buClr>
              <a:buFont typeface="Wingdings" panose="05000000000000000000" pitchFamily="2" charset="2"/>
              <a:buChar char="Ø"/>
            </a:pPr>
            <a:r>
              <a:rPr lang="en-US" sz="1800" dirty="0"/>
              <a:t>HR, IT, Sales, Operations and Leadership updates</a:t>
            </a:r>
          </a:p>
          <a:p>
            <a:pPr marL="342900" indent="-342900">
              <a:buClr>
                <a:schemeClr val="tx2">
                  <a:lumMod val="75000"/>
                </a:schemeClr>
              </a:buClr>
              <a:buFont typeface="Wingdings" panose="05000000000000000000" pitchFamily="2" charset="2"/>
              <a:buChar char="Ø"/>
            </a:pPr>
            <a:r>
              <a:rPr lang="en-US" sz="1800" dirty="0"/>
              <a:t>Social responsibility opportunities</a:t>
            </a:r>
          </a:p>
          <a:p>
            <a:pPr marL="342900" indent="-342900">
              <a:buClr>
                <a:schemeClr val="tx2">
                  <a:lumMod val="75000"/>
                </a:schemeClr>
              </a:buClr>
              <a:buFont typeface="Wingdings" panose="05000000000000000000" pitchFamily="2" charset="2"/>
              <a:buChar char="Ø"/>
            </a:pPr>
            <a:r>
              <a:rPr lang="en-US" sz="1800" dirty="0"/>
              <a:t>Career opportunities and continued learning opportunities</a:t>
            </a:r>
          </a:p>
          <a:p>
            <a:pPr marL="342900" indent="-342900">
              <a:buClr>
                <a:schemeClr val="tx2">
                  <a:lumMod val="75000"/>
                </a:schemeClr>
              </a:buClr>
              <a:buFont typeface="Wingdings" panose="05000000000000000000" pitchFamily="2" charset="2"/>
              <a:buChar char="Ø"/>
            </a:pPr>
            <a:r>
              <a:rPr lang="en-US" sz="1800" dirty="0"/>
              <a:t>Organization, team and </a:t>
            </a:r>
            <a:br>
              <a:rPr lang="en-US" sz="1800" dirty="0"/>
            </a:br>
            <a:r>
              <a:rPr lang="en-US" sz="1800" dirty="0"/>
              <a:t>milestone announcements</a:t>
            </a:r>
          </a:p>
        </p:txBody>
      </p:sp>
      <p:sp>
        <p:nvSpPr>
          <p:cNvPr id="21" name="TextBox 20">
            <a:extLst>
              <a:ext uri="{FF2B5EF4-FFF2-40B4-BE49-F238E27FC236}">
                <a16:creationId xmlns:a16="http://schemas.microsoft.com/office/drawing/2014/main" id="{FC59967E-7ADD-52B3-F0E1-24647438A7A2}"/>
              </a:ext>
            </a:extLst>
          </p:cNvPr>
          <p:cNvSpPr txBox="1"/>
          <p:nvPr/>
        </p:nvSpPr>
        <p:spPr>
          <a:xfrm>
            <a:off x="531812" y="4521875"/>
            <a:ext cx="4267200" cy="2031325"/>
          </a:xfrm>
          <a:prstGeom prst="rect">
            <a:avLst/>
          </a:prstGeom>
          <a:noFill/>
        </p:spPr>
        <p:txBody>
          <a:bodyPr wrap="square" rtlCol="0">
            <a:spAutoFit/>
          </a:bodyPr>
          <a:lstStyle/>
          <a:p>
            <a:pPr marL="342900" indent="-342900">
              <a:buClr>
                <a:schemeClr val="accent4">
                  <a:lumMod val="75000"/>
                </a:schemeClr>
              </a:buClr>
              <a:buFont typeface="Wingdings" panose="05000000000000000000" pitchFamily="2" charset="2"/>
              <a:buChar char="Ø"/>
            </a:pPr>
            <a:r>
              <a:rPr lang="en-US" sz="1800" dirty="0"/>
              <a:t>Town Halls (onsite and virtual): </a:t>
            </a:r>
            <a:br>
              <a:rPr lang="en-US" sz="1800" dirty="0"/>
            </a:br>
            <a:r>
              <a:rPr lang="en-US" sz="1800" dirty="0"/>
              <a:t>create presentation content, </a:t>
            </a:r>
            <a:br>
              <a:rPr lang="en-US" sz="1800" dirty="0"/>
            </a:br>
            <a:r>
              <a:rPr lang="en-US" sz="1800" dirty="0"/>
              <a:t>coordinate speakers, manage </a:t>
            </a:r>
            <a:br>
              <a:rPr lang="en-US" sz="1800" dirty="0"/>
            </a:br>
            <a:r>
              <a:rPr lang="en-US" sz="1800" dirty="0"/>
              <a:t>employee questions</a:t>
            </a:r>
          </a:p>
          <a:p>
            <a:pPr marL="342900" indent="-342900">
              <a:buClr>
                <a:schemeClr val="accent4">
                  <a:lumMod val="75000"/>
                </a:schemeClr>
              </a:buClr>
              <a:buFont typeface="Wingdings" panose="05000000000000000000" pitchFamily="2" charset="2"/>
              <a:buChar char="Ø"/>
            </a:pPr>
            <a:r>
              <a:rPr lang="en-US" sz="1800" dirty="0"/>
              <a:t>Communications: state of the business, crisis comms, organization changes, company goals, employee appreciation</a:t>
            </a:r>
          </a:p>
        </p:txBody>
      </p:sp>
    </p:spTree>
    <p:extLst>
      <p:ext uri="{BB962C8B-B14F-4D97-AF65-F5344CB8AC3E}">
        <p14:creationId xmlns:p14="http://schemas.microsoft.com/office/powerpoint/2010/main" val="381790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Employee Appreciation Event Management</a:t>
            </a:r>
          </a:p>
        </p:txBody>
      </p:sp>
      <p:sp>
        <p:nvSpPr>
          <p:cNvPr id="3" name="TextBox 2">
            <a:extLst>
              <a:ext uri="{FF2B5EF4-FFF2-40B4-BE49-F238E27FC236}">
                <a16:creationId xmlns:a16="http://schemas.microsoft.com/office/drawing/2014/main" id="{9D05B8F4-E07B-4F5E-985C-21B9BA376B35}"/>
              </a:ext>
            </a:extLst>
          </p:cNvPr>
          <p:cNvSpPr txBox="1"/>
          <p:nvPr/>
        </p:nvSpPr>
        <p:spPr>
          <a:xfrm>
            <a:off x="531812" y="914400"/>
            <a:ext cx="10969943" cy="3693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Examples of appreciation events and programs I led for the company for both onsite and remote employees.</a:t>
            </a:r>
          </a:p>
        </p:txBody>
      </p:sp>
      <p:sp>
        <p:nvSpPr>
          <p:cNvPr id="9" name="Rectangle: Rounded Corners 8">
            <a:extLst>
              <a:ext uri="{FF2B5EF4-FFF2-40B4-BE49-F238E27FC236}">
                <a16:creationId xmlns:a16="http://schemas.microsoft.com/office/drawing/2014/main" id="{CE701135-2445-4427-B643-C618F483463B}"/>
              </a:ext>
            </a:extLst>
          </p:cNvPr>
          <p:cNvSpPr/>
          <p:nvPr/>
        </p:nvSpPr>
        <p:spPr>
          <a:xfrm>
            <a:off x="609441" y="1491510"/>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90CD3745-ED6E-4C75-A36A-2CB85F4B27DB}"/>
              </a:ext>
            </a:extLst>
          </p:cNvPr>
          <p:cNvSpPr/>
          <p:nvPr/>
        </p:nvSpPr>
        <p:spPr>
          <a:xfrm>
            <a:off x="800053" y="1676400"/>
            <a:ext cx="2170159" cy="1269868"/>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576" tIns="0" rIns="36576" bIns="0"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“Best Places to Work” Award</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Calibri"/>
              </a:rPr>
              <a:t>Celebration for 4 consecutive years of the award with a luncheon, raffles and giveaways</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079817F3-FDD4-4E72-BF19-0C75DC60BBE7}"/>
              </a:ext>
            </a:extLst>
          </p:cNvPr>
          <p:cNvSpPr/>
          <p:nvPr/>
        </p:nvSpPr>
        <p:spPr>
          <a:xfrm>
            <a:off x="6228152" y="1491509"/>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DE21023F-16B5-45E0-A99A-282AEB3CFF1C}"/>
              </a:ext>
            </a:extLst>
          </p:cNvPr>
          <p:cNvSpPr/>
          <p:nvPr/>
        </p:nvSpPr>
        <p:spPr>
          <a:xfrm>
            <a:off x="6418764" y="1676398"/>
            <a:ext cx="2170159" cy="1269869"/>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Employees and Families Carnival</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Annual event with food, games, </a:t>
            </a:r>
            <a:r>
              <a:rPr lang="en-US" sz="1200" dirty="0">
                <a:solidFill>
                  <a:prstClr val="black">
                    <a:lumMod val="65000"/>
                    <a:lumOff val="35000"/>
                  </a:prstClr>
                </a:solidFill>
                <a:latin typeface="Calibri"/>
              </a:rPr>
              <a:t>raffles, </a:t>
            </a: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giveaways, music and kids’ rides</a:t>
            </a:r>
          </a:p>
        </p:txBody>
      </p:sp>
      <p:sp>
        <p:nvSpPr>
          <p:cNvPr id="14" name="Rectangle: Rounded Corners 13">
            <a:extLst>
              <a:ext uri="{FF2B5EF4-FFF2-40B4-BE49-F238E27FC236}">
                <a16:creationId xmlns:a16="http://schemas.microsoft.com/office/drawing/2014/main" id="{F2751ADE-E8CB-42DB-957F-C1B3AEF96A0B}"/>
              </a:ext>
            </a:extLst>
          </p:cNvPr>
          <p:cNvSpPr/>
          <p:nvPr/>
        </p:nvSpPr>
        <p:spPr>
          <a:xfrm>
            <a:off x="3410181" y="1487534"/>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732681F5-1B14-4CA3-8D3F-69955BE22547}"/>
              </a:ext>
            </a:extLst>
          </p:cNvPr>
          <p:cNvSpPr/>
          <p:nvPr/>
        </p:nvSpPr>
        <p:spPr>
          <a:xfrm>
            <a:off x="3600793" y="1676399"/>
            <a:ext cx="2170159" cy="1269869"/>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Employee </a:t>
            </a:r>
            <a:b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Golf Outing</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Calibri"/>
              </a:rPr>
              <a:t>Annual gathering for employees and family members for a day of golf</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F503CA74-BF15-478C-8834-1B3270FBA711}"/>
              </a:ext>
            </a:extLst>
          </p:cNvPr>
          <p:cNvSpPr/>
          <p:nvPr/>
        </p:nvSpPr>
        <p:spPr>
          <a:xfrm>
            <a:off x="9028586" y="1492338"/>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4105A062-29B6-4CE3-92AE-A42F797C40E2}"/>
              </a:ext>
            </a:extLst>
          </p:cNvPr>
          <p:cNvSpPr/>
          <p:nvPr/>
        </p:nvSpPr>
        <p:spPr>
          <a:xfrm>
            <a:off x="9219198" y="1677228"/>
            <a:ext cx="2170159" cy="1268212"/>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Biometric Health Screenings</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Calibri"/>
              </a:rPr>
              <a:t>Promotion and set-up for employees to get free in-house medical screenings</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2B17429B-7B12-45F6-B571-64F140E5BE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15" y="3130329"/>
            <a:ext cx="2214992" cy="3114089"/>
          </a:xfrm>
          <a:prstGeom prst="rect">
            <a:avLst/>
          </a:prstGeom>
          <a:ln>
            <a:solidFill>
              <a:schemeClr val="bg1">
                <a:lumMod val="65000"/>
              </a:schemeClr>
            </a:solidFill>
          </a:ln>
          <a:effectLst>
            <a:outerShdw blurRad="228600" dist="50800" dir="600000" algn="ctr" rotWithShape="0">
              <a:schemeClr val="bg1">
                <a:lumMod val="65000"/>
                <a:alpha val="99000"/>
              </a:schemeClr>
            </a:outerShdw>
          </a:effectLst>
        </p:spPr>
      </p:pic>
      <p:pic>
        <p:nvPicPr>
          <p:cNvPr id="24" name="Picture 23">
            <a:extLst>
              <a:ext uri="{FF2B5EF4-FFF2-40B4-BE49-F238E27FC236}">
                <a16:creationId xmlns:a16="http://schemas.microsoft.com/office/drawing/2014/main" id="{D862E56E-9F46-4160-809D-029A513BE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91" y="3130329"/>
            <a:ext cx="2212500" cy="3114089"/>
          </a:xfrm>
          <a:prstGeom prst="rect">
            <a:avLst/>
          </a:prstGeom>
          <a:ln>
            <a:solidFill>
              <a:schemeClr val="bg1">
                <a:lumMod val="65000"/>
              </a:schemeClr>
            </a:solidFill>
          </a:ln>
          <a:effectLst>
            <a:outerShdw blurRad="228600" dist="50800" dir="600000" algn="ctr" rotWithShape="0">
              <a:schemeClr val="bg1">
                <a:lumMod val="65000"/>
              </a:schemeClr>
            </a:outerShdw>
          </a:effectLst>
        </p:spPr>
      </p:pic>
      <p:pic>
        <p:nvPicPr>
          <p:cNvPr id="26" name="Picture 25">
            <a:extLst>
              <a:ext uri="{FF2B5EF4-FFF2-40B4-BE49-F238E27FC236}">
                <a16:creationId xmlns:a16="http://schemas.microsoft.com/office/drawing/2014/main" id="{F8D15A16-EBDB-4612-92C5-E037B83102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839" y="3130329"/>
            <a:ext cx="2151386" cy="3114089"/>
          </a:xfrm>
          <a:prstGeom prst="rect">
            <a:avLst/>
          </a:prstGeom>
          <a:ln>
            <a:solidFill>
              <a:schemeClr val="bg1">
                <a:lumMod val="65000"/>
              </a:schemeClr>
            </a:solidFill>
          </a:ln>
          <a:effectLst>
            <a:outerShdw blurRad="228600" dist="50800" dir="600000" algn="ctr" rotWithShape="0">
              <a:schemeClr val="bg1">
                <a:lumMod val="65000"/>
              </a:schemeClr>
            </a:outerShdw>
          </a:effectLst>
        </p:spPr>
      </p:pic>
      <p:pic>
        <p:nvPicPr>
          <p:cNvPr id="27" name="Picture 26">
            <a:extLst>
              <a:ext uri="{FF2B5EF4-FFF2-40B4-BE49-F238E27FC236}">
                <a16:creationId xmlns:a16="http://schemas.microsoft.com/office/drawing/2014/main" id="{77443616-A042-461C-B773-9BBE68084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198" y="3130329"/>
            <a:ext cx="2208763" cy="3114089"/>
          </a:xfrm>
          <a:prstGeom prst="rect">
            <a:avLst/>
          </a:prstGeom>
          <a:ln>
            <a:solidFill>
              <a:schemeClr val="bg1">
                <a:lumMod val="65000"/>
              </a:schemeClr>
            </a:solidFill>
          </a:ln>
          <a:effectLst>
            <a:outerShdw blurRad="228600" dist="50800" dir="600000" algn="ctr" rotWithShape="0">
              <a:schemeClr val="bg1">
                <a:lumMod val="65000"/>
              </a:schemeClr>
            </a:outerShdw>
          </a:effectLst>
        </p:spPr>
      </p:pic>
    </p:spTree>
    <p:extLst>
      <p:ext uri="{BB962C8B-B14F-4D97-AF65-F5344CB8AC3E}">
        <p14:creationId xmlns:p14="http://schemas.microsoft.com/office/powerpoint/2010/main" val="3916916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Social Responsibility Program Management</a:t>
            </a:r>
          </a:p>
        </p:txBody>
      </p:sp>
      <p:sp>
        <p:nvSpPr>
          <p:cNvPr id="3" name="TextBox 2">
            <a:extLst>
              <a:ext uri="{FF2B5EF4-FFF2-40B4-BE49-F238E27FC236}">
                <a16:creationId xmlns:a16="http://schemas.microsoft.com/office/drawing/2014/main" id="{8FF2F544-89B8-4103-A141-3CE1E9D2EBAE}"/>
              </a:ext>
            </a:extLst>
          </p:cNvPr>
          <p:cNvSpPr txBox="1"/>
          <p:nvPr/>
        </p:nvSpPr>
        <p:spPr>
          <a:xfrm>
            <a:off x="531812" y="914400"/>
            <a:ext cx="11277600" cy="3693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800" dirty="0">
                <a:solidFill>
                  <a:prstClr val="black">
                    <a:lumMod val="65000"/>
                    <a:lumOff val="35000"/>
                  </a:prstClr>
                </a:solidFill>
                <a:latin typeface="Calibri"/>
              </a:rPr>
              <a:t>S</a:t>
            </a:r>
            <a:r>
              <a:rPr kumimoji="0" lang="en-US" sz="18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ocial</a:t>
            </a: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responsibility program examples </a:t>
            </a:r>
            <a:r>
              <a:rPr lang="en-US" sz="1800" dirty="0">
                <a:solidFill>
                  <a:prstClr val="black">
                    <a:lumMod val="65000"/>
                    <a:lumOff val="35000"/>
                  </a:prstClr>
                </a:solidFill>
                <a:latin typeface="Calibri"/>
              </a:rPr>
              <a:t>I </a:t>
            </a: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organized and implemented for the company’s onsite </a:t>
            </a:r>
            <a:r>
              <a:rPr lang="en-US" sz="1800" dirty="0">
                <a:solidFill>
                  <a:prstClr val="black">
                    <a:lumMod val="65000"/>
                    <a:lumOff val="35000"/>
                  </a:prstClr>
                </a:solidFill>
                <a:latin typeface="Calibri"/>
              </a:rPr>
              <a:t>and</a:t>
            </a: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remote employees.</a:t>
            </a:r>
          </a:p>
        </p:txBody>
      </p:sp>
      <p:sp>
        <p:nvSpPr>
          <p:cNvPr id="9" name="Rectangle: Rounded Corners 8">
            <a:extLst>
              <a:ext uri="{FF2B5EF4-FFF2-40B4-BE49-F238E27FC236}">
                <a16:creationId xmlns:a16="http://schemas.microsoft.com/office/drawing/2014/main" id="{1361FC63-B2D8-4BBB-BE61-D0BF50219893}"/>
              </a:ext>
            </a:extLst>
          </p:cNvPr>
          <p:cNvSpPr/>
          <p:nvPr/>
        </p:nvSpPr>
        <p:spPr>
          <a:xfrm>
            <a:off x="609441" y="1491510"/>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66DBACE-6729-4BC5-95A5-21AE1EF15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53" y="3108624"/>
            <a:ext cx="2170159" cy="3139776"/>
          </a:xfrm>
          <a:prstGeom prst="rect">
            <a:avLst/>
          </a:prstGeom>
          <a:ln w="12700">
            <a:solidFill>
              <a:schemeClr val="bg1">
                <a:lumMod val="65000"/>
              </a:schemeClr>
            </a:solidFill>
          </a:ln>
          <a:effectLst>
            <a:outerShdw blurRad="228600" dist="50800" dir="600000" algn="ctr" rotWithShape="0">
              <a:schemeClr val="bg1">
                <a:lumMod val="65000"/>
                <a:alpha val="99000"/>
              </a:schemeClr>
            </a:outerShdw>
          </a:effectLst>
        </p:spPr>
      </p:pic>
      <p:sp>
        <p:nvSpPr>
          <p:cNvPr id="10" name="Rectangle: Rounded Corners 9">
            <a:extLst>
              <a:ext uri="{FF2B5EF4-FFF2-40B4-BE49-F238E27FC236}">
                <a16:creationId xmlns:a16="http://schemas.microsoft.com/office/drawing/2014/main" id="{B6F1F460-1AB3-4E2F-94EA-16661A30422C}"/>
              </a:ext>
            </a:extLst>
          </p:cNvPr>
          <p:cNvSpPr/>
          <p:nvPr/>
        </p:nvSpPr>
        <p:spPr>
          <a:xfrm>
            <a:off x="800053" y="1676400"/>
            <a:ext cx="2170159" cy="1269868"/>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4008" rIns="64008"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Operation </a:t>
            </a:r>
            <a:b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Gratitude</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Candy, clothes, written cards and fun items collected for U.S. troops stationed overseas</a:t>
            </a:r>
          </a:p>
        </p:txBody>
      </p:sp>
      <p:sp>
        <p:nvSpPr>
          <p:cNvPr id="12" name="Rectangle: Rounded Corners 11">
            <a:extLst>
              <a:ext uri="{FF2B5EF4-FFF2-40B4-BE49-F238E27FC236}">
                <a16:creationId xmlns:a16="http://schemas.microsoft.com/office/drawing/2014/main" id="{B156463B-8BD8-488E-9E30-A8A0D1E73B48}"/>
              </a:ext>
            </a:extLst>
          </p:cNvPr>
          <p:cNvSpPr/>
          <p:nvPr/>
        </p:nvSpPr>
        <p:spPr>
          <a:xfrm>
            <a:off x="6228152" y="1491509"/>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4B323922-5A59-4812-BBE3-22441FCD5EA4}"/>
              </a:ext>
            </a:extLst>
          </p:cNvPr>
          <p:cNvSpPr/>
          <p:nvPr/>
        </p:nvSpPr>
        <p:spPr>
          <a:xfrm>
            <a:off x="6418764" y="1676398"/>
            <a:ext cx="2170159" cy="1269869"/>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 tIns="45720" rIns="9144" bIns="45720"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Multi-Charity </a:t>
            </a:r>
            <a:b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Support</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Calibri"/>
              </a:rPr>
              <a:t>Led efforts for our UHG business, where employees support favorite charities.</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5CF32FD3-FB75-47D7-B1FB-AA34A2AD6A51}"/>
              </a:ext>
            </a:extLst>
          </p:cNvPr>
          <p:cNvSpPr/>
          <p:nvPr/>
        </p:nvSpPr>
        <p:spPr>
          <a:xfrm>
            <a:off x="3410181" y="1487534"/>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679F7BCC-15E3-4F4B-87FB-4CC70AD6ADE3}"/>
              </a:ext>
            </a:extLst>
          </p:cNvPr>
          <p:cNvSpPr/>
          <p:nvPr/>
        </p:nvSpPr>
        <p:spPr>
          <a:xfrm>
            <a:off x="3600793" y="1676399"/>
            <a:ext cx="2170159" cy="1269869"/>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Philabundance Food Drive</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Annual event to provide canned food for the homeless and underprivileged</a:t>
            </a:r>
          </a:p>
        </p:txBody>
      </p:sp>
      <p:sp>
        <p:nvSpPr>
          <p:cNvPr id="16" name="Rectangle: Rounded Corners 15">
            <a:extLst>
              <a:ext uri="{FF2B5EF4-FFF2-40B4-BE49-F238E27FC236}">
                <a16:creationId xmlns:a16="http://schemas.microsoft.com/office/drawing/2014/main" id="{714BDF73-CB76-4AA1-91A4-1DF21F3A0AC7}"/>
              </a:ext>
            </a:extLst>
          </p:cNvPr>
          <p:cNvSpPr/>
          <p:nvPr/>
        </p:nvSpPr>
        <p:spPr>
          <a:xfrm>
            <a:off x="9028586" y="1492338"/>
            <a:ext cx="2589371" cy="5015652"/>
          </a:xfrm>
          <a:prstGeom prst="round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B7EE98B2-52E4-4E59-B346-FF147681E4F3}"/>
              </a:ext>
            </a:extLst>
          </p:cNvPr>
          <p:cNvSpPr/>
          <p:nvPr/>
        </p:nvSpPr>
        <p:spPr>
          <a:xfrm>
            <a:off x="9219198" y="1677228"/>
            <a:ext cx="2170159" cy="1268212"/>
          </a:xfrm>
          <a:prstGeom prst="roundRect">
            <a:avLst/>
          </a:prstGeom>
          <a:solidFill>
            <a:schemeClr val="bg1">
              <a:lumMod val="95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American Cancer Society</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Calibri"/>
              </a:rPr>
              <a:t>Employees purchased flowers in our offices, benefitting the American Cancer Society.</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0FDE263-FAFD-4DDF-A934-1BEC8520E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068" y="3108624"/>
            <a:ext cx="2152704" cy="3139776"/>
          </a:xfrm>
          <a:prstGeom prst="rect">
            <a:avLst/>
          </a:prstGeom>
          <a:ln>
            <a:solidFill>
              <a:schemeClr val="bg1">
                <a:lumMod val="65000"/>
              </a:schemeClr>
            </a:solidFill>
          </a:ln>
          <a:effectLst>
            <a:outerShdw blurRad="228600" dist="50800" dir="600000" algn="ctr" rotWithShape="0">
              <a:schemeClr val="bg1">
                <a:lumMod val="65000"/>
                <a:alpha val="99000"/>
              </a:schemeClr>
            </a:outerShdw>
          </a:effectLst>
        </p:spPr>
      </p:pic>
      <p:pic>
        <p:nvPicPr>
          <p:cNvPr id="4" name="Picture 3">
            <a:extLst>
              <a:ext uri="{FF2B5EF4-FFF2-40B4-BE49-F238E27FC236}">
                <a16:creationId xmlns:a16="http://schemas.microsoft.com/office/drawing/2014/main" id="{5182BFA0-97DA-4873-86C0-E17CC9E33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986" y="3111793"/>
            <a:ext cx="2085714" cy="3136607"/>
          </a:xfrm>
          <a:prstGeom prst="rect">
            <a:avLst/>
          </a:prstGeom>
          <a:ln>
            <a:solidFill>
              <a:schemeClr val="bg1">
                <a:lumMod val="65000"/>
              </a:schemeClr>
            </a:solidFill>
          </a:ln>
          <a:effectLst>
            <a:outerShdw blurRad="228600" dist="50800" dir="600000" algn="ctr" rotWithShape="0">
              <a:schemeClr val="bg1">
                <a:lumMod val="65000"/>
              </a:schemeClr>
            </a:outerShdw>
          </a:effectLst>
        </p:spPr>
      </p:pic>
      <p:pic>
        <p:nvPicPr>
          <p:cNvPr id="5" name="Picture 4">
            <a:extLst>
              <a:ext uri="{FF2B5EF4-FFF2-40B4-BE49-F238E27FC236}">
                <a16:creationId xmlns:a16="http://schemas.microsoft.com/office/drawing/2014/main" id="{B98D3AF3-0650-4FFC-8347-B66675C75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2117" y="3111793"/>
            <a:ext cx="2145228" cy="3136607"/>
          </a:xfrm>
          <a:prstGeom prst="rect">
            <a:avLst/>
          </a:prstGeom>
          <a:ln>
            <a:solidFill>
              <a:schemeClr val="bg1">
                <a:lumMod val="65000"/>
              </a:schemeClr>
            </a:solidFill>
          </a:ln>
          <a:effectLst>
            <a:outerShdw blurRad="228600" dist="50800" dir="600000" algn="ctr" rotWithShape="0">
              <a:schemeClr val="bg1">
                <a:lumMod val="65000"/>
                <a:alpha val="99000"/>
              </a:schemeClr>
            </a:outerShdw>
          </a:effectLst>
        </p:spPr>
      </p:pic>
    </p:spTree>
    <p:extLst>
      <p:ext uri="{BB962C8B-B14F-4D97-AF65-F5344CB8AC3E}">
        <p14:creationId xmlns:p14="http://schemas.microsoft.com/office/powerpoint/2010/main" val="644285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Change </a:t>
            </a:r>
            <a:r>
              <a:rPr lang="en-US" sz="2800"/>
              <a:t>Management – Cigna </a:t>
            </a:r>
            <a:endParaRPr lang="en-US" sz="2800" dirty="0"/>
          </a:p>
        </p:txBody>
      </p:sp>
      <p:sp>
        <p:nvSpPr>
          <p:cNvPr id="3" name="TextBox 2">
            <a:extLst>
              <a:ext uri="{FF2B5EF4-FFF2-40B4-BE49-F238E27FC236}">
                <a16:creationId xmlns:a16="http://schemas.microsoft.com/office/drawing/2014/main" id="{8FF2F544-89B8-4103-A141-3CE1E9D2EBAE}"/>
              </a:ext>
            </a:extLst>
          </p:cNvPr>
          <p:cNvSpPr txBox="1"/>
          <p:nvPr/>
        </p:nvSpPr>
        <p:spPr>
          <a:xfrm>
            <a:off x="531812" y="914400"/>
            <a:ext cx="9448800" cy="87716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effectLst/>
                <a:uLnTx/>
                <a:uFillTx/>
                <a:latin typeface="Calibri"/>
                <a:ea typeface="+mn-ea"/>
                <a:cs typeface="+mn-cs"/>
              </a:rPr>
              <a:t>Working with internal teams, I created and implemented plans to help employees understand the reasons for transition or transformation within the organization and adopt these changes into their daily work. This includes resistance to new technologies, role</a:t>
            </a:r>
            <a:r>
              <a:rPr lang="en-US" sz="1700" dirty="0">
                <a:latin typeface="Calibri"/>
              </a:rPr>
              <a:t>/</a:t>
            </a:r>
            <a:r>
              <a:rPr kumimoji="0" lang="en-US" sz="1700" b="0" i="0" u="none" strike="noStrike" kern="1200" cap="none" spc="0" normalizeH="0" baseline="0" noProof="0" dirty="0">
                <a:ln>
                  <a:noFill/>
                </a:ln>
                <a:effectLst/>
                <a:uLnTx/>
                <a:uFillTx/>
                <a:latin typeface="Calibri"/>
                <a:ea typeface="+mn-ea"/>
                <a:cs typeface="+mn-cs"/>
              </a:rPr>
              <a:t>process changes and organizational restructuring.*</a:t>
            </a:r>
          </a:p>
        </p:txBody>
      </p:sp>
      <p:sp>
        <p:nvSpPr>
          <p:cNvPr id="16" name="Arrow: Chevron 15">
            <a:extLst>
              <a:ext uri="{FF2B5EF4-FFF2-40B4-BE49-F238E27FC236}">
                <a16:creationId xmlns:a16="http://schemas.microsoft.com/office/drawing/2014/main" id="{6E5619CE-D35B-46F2-29DE-1E91D13F3DA0}"/>
              </a:ext>
            </a:extLst>
          </p:cNvPr>
          <p:cNvSpPr/>
          <p:nvPr/>
        </p:nvSpPr>
        <p:spPr>
          <a:xfrm>
            <a:off x="637035" y="1903379"/>
            <a:ext cx="3095177" cy="480158"/>
          </a:xfrm>
          <a:prstGeom prst="chevron">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Prepare for Change</a:t>
            </a:r>
          </a:p>
        </p:txBody>
      </p:sp>
      <p:sp>
        <p:nvSpPr>
          <p:cNvPr id="18" name="Arrow: Chevron 17">
            <a:extLst>
              <a:ext uri="{FF2B5EF4-FFF2-40B4-BE49-F238E27FC236}">
                <a16:creationId xmlns:a16="http://schemas.microsoft.com/office/drawing/2014/main" id="{77DBC7E2-A874-25B3-1B53-0EAF23E821DC}"/>
              </a:ext>
            </a:extLst>
          </p:cNvPr>
          <p:cNvSpPr/>
          <p:nvPr/>
        </p:nvSpPr>
        <p:spPr>
          <a:xfrm>
            <a:off x="3579812" y="1894389"/>
            <a:ext cx="3122771" cy="480158"/>
          </a:xfrm>
          <a:prstGeom prst="chevron">
            <a:avLst/>
          </a:prstGeom>
          <a:solidFill>
            <a:srgbClr val="059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Manage Change</a:t>
            </a:r>
          </a:p>
        </p:txBody>
      </p:sp>
      <p:sp>
        <p:nvSpPr>
          <p:cNvPr id="19" name="Arrow: Chevron 18">
            <a:extLst>
              <a:ext uri="{FF2B5EF4-FFF2-40B4-BE49-F238E27FC236}">
                <a16:creationId xmlns:a16="http://schemas.microsoft.com/office/drawing/2014/main" id="{4619DF87-C779-A206-BEAC-4FA0AB0264C4}"/>
              </a:ext>
            </a:extLst>
          </p:cNvPr>
          <p:cNvSpPr/>
          <p:nvPr/>
        </p:nvSpPr>
        <p:spPr>
          <a:xfrm>
            <a:off x="6551612" y="1889919"/>
            <a:ext cx="3122771" cy="480158"/>
          </a:xfrm>
          <a:prstGeom prst="chevron">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Sustain Change</a:t>
            </a:r>
          </a:p>
        </p:txBody>
      </p:sp>
      <p:sp>
        <p:nvSpPr>
          <p:cNvPr id="20" name="Rectangle: Rounded Corners 19">
            <a:extLst>
              <a:ext uri="{FF2B5EF4-FFF2-40B4-BE49-F238E27FC236}">
                <a16:creationId xmlns:a16="http://schemas.microsoft.com/office/drawing/2014/main" id="{4066F979-53CC-C65B-B4C8-058627B5BC63}"/>
              </a:ext>
            </a:extLst>
          </p:cNvPr>
          <p:cNvSpPr/>
          <p:nvPr/>
        </p:nvSpPr>
        <p:spPr>
          <a:xfrm>
            <a:off x="637035" y="2514600"/>
            <a:ext cx="2942777" cy="175260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457200" rIns="45720" bIns="182880" rtlCol="0" anchor="ctr"/>
          <a:lstStyle/>
          <a:p>
            <a:pPr marL="285750" indent="-285750">
              <a:buFont typeface="Wingdings" panose="05000000000000000000" pitchFamily="2" charset="2"/>
              <a:buChar char="Ø"/>
            </a:pPr>
            <a:r>
              <a:rPr lang="en-US" sz="1800" dirty="0"/>
              <a:t>Complete readiness assessments</a:t>
            </a:r>
          </a:p>
          <a:p>
            <a:pPr marL="285750" indent="-285750">
              <a:buFont typeface="Wingdings" panose="05000000000000000000" pitchFamily="2" charset="2"/>
              <a:buChar char="Ø"/>
            </a:pPr>
            <a:r>
              <a:rPr lang="en-US" sz="1800" dirty="0"/>
              <a:t>Perform risk analysis</a:t>
            </a:r>
          </a:p>
          <a:p>
            <a:pPr marL="285750" indent="-285750">
              <a:buFont typeface="Wingdings" panose="05000000000000000000" pitchFamily="2" charset="2"/>
              <a:buChar char="Ø"/>
            </a:pPr>
            <a:r>
              <a:rPr lang="en-US" sz="1800" dirty="0"/>
              <a:t>Anticipate resistance area(s)</a:t>
            </a:r>
          </a:p>
          <a:p>
            <a:pPr marL="285750" indent="-285750">
              <a:buFont typeface="Wingdings" panose="05000000000000000000" pitchFamily="2" charset="2"/>
              <a:buChar char="Ø"/>
            </a:pPr>
            <a:r>
              <a:rPr lang="en-US" sz="1800" dirty="0"/>
              <a:t>Identify stakeholders</a:t>
            </a:r>
          </a:p>
          <a:p>
            <a:endParaRPr lang="en-US" sz="1800" dirty="0"/>
          </a:p>
        </p:txBody>
      </p:sp>
      <p:sp>
        <p:nvSpPr>
          <p:cNvPr id="21" name="Rectangle 20">
            <a:extLst>
              <a:ext uri="{FF2B5EF4-FFF2-40B4-BE49-F238E27FC236}">
                <a16:creationId xmlns:a16="http://schemas.microsoft.com/office/drawing/2014/main" id="{4ECC9A94-8141-9C4D-C096-1DAC40676550}"/>
              </a:ext>
            </a:extLst>
          </p:cNvPr>
          <p:cNvSpPr/>
          <p:nvPr/>
        </p:nvSpPr>
        <p:spPr>
          <a:xfrm>
            <a:off x="609441" y="4800600"/>
            <a:ext cx="2970371" cy="3048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Tactics / Activities</a:t>
            </a:r>
          </a:p>
        </p:txBody>
      </p:sp>
      <p:sp>
        <p:nvSpPr>
          <p:cNvPr id="23" name="Rectangle 22">
            <a:extLst>
              <a:ext uri="{FF2B5EF4-FFF2-40B4-BE49-F238E27FC236}">
                <a16:creationId xmlns:a16="http://schemas.microsoft.com/office/drawing/2014/main" id="{8006DAB2-C7C3-3A2A-44F4-7C4CCB903ADE}"/>
              </a:ext>
            </a:extLst>
          </p:cNvPr>
          <p:cNvSpPr/>
          <p:nvPr/>
        </p:nvSpPr>
        <p:spPr>
          <a:xfrm>
            <a:off x="609441" y="5105400"/>
            <a:ext cx="2970371" cy="1371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indent="-182880">
              <a:buFont typeface="Wingdings" panose="05000000000000000000" pitchFamily="2" charset="2"/>
              <a:buChar char="§"/>
            </a:pPr>
            <a:r>
              <a:rPr lang="en-US" sz="1600" dirty="0">
                <a:solidFill>
                  <a:schemeClr val="tx1"/>
                </a:solidFill>
              </a:rPr>
              <a:t>Change &amp; Risk Assessments</a:t>
            </a:r>
          </a:p>
          <a:p>
            <a:pPr marL="182880" indent="-182880">
              <a:buFont typeface="Wingdings" panose="05000000000000000000" pitchFamily="2" charset="2"/>
              <a:buChar char="§"/>
            </a:pPr>
            <a:r>
              <a:rPr lang="en-US" sz="1600" dirty="0">
                <a:solidFill>
                  <a:schemeClr val="tx1"/>
                </a:solidFill>
              </a:rPr>
              <a:t>Stakeholder Interviews</a:t>
            </a:r>
          </a:p>
          <a:p>
            <a:pPr marL="182880" indent="-182880">
              <a:buFont typeface="Wingdings" panose="05000000000000000000" pitchFamily="2" charset="2"/>
              <a:buChar char="§"/>
            </a:pPr>
            <a:r>
              <a:rPr lang="en-US" sz="1600" dirty="0">
                <a:solidFill>
                  <a:schemeClr val="tx1"/>
                </a:solidFill>
              </a:rPr>
              <a:t>Audience Impact Assessment</a:t>
            </a:r>
          </a:p>
          <a:p>
            <a:pPr marL="182880" indent="-182880">
              <a:buFont typeface="Wingdings" panose="05000000000000000000" pitchFamily="2" charset="2"/>
              <a:buChar char="§"/>
            </a:pPr>
            <a:r>
              <a:rPr lang="en-US" sz="1600" dirty="0">
                <a:solidFill>
                  <a:schemeClr val="tx1"/>
                </a:solidFill>
              </a:rPr>
              <a:t>Sponsor Engagement Assessment</a:t>
            </a:r>
          </a:p>
        </p:txBody>
      </p:sp>
      <p:sp>
        <p:nvSpPr>
          <p:cNvPr id="24" name="Rectangle: Rounded Corners 23">
            <a:extLst>
              <a:ext uri="{FF2B5EF4-FFF2-40B4-BE49-F238E27FC236}">
                <a16:creationId xmlns:a16="http://schemas.microsoft.com/office/drawing/2014/main" id="{3D8C79D6-7CCC-BB9D-0D95-1D3D9317F0F4}"/>
              </a:ext>
            </a:extLst>
          </p:cNvPr>
          <p:cNvSpPr/>
          <p:nvPr/>
        </p:nvSpPr>
        <p:spPr>
          <a:xfrm>
            <a:off x="3669809" y="2514600"/>
            <a:ext cx="2942776" cy="1752600"/>
          </a:xfrm>
          <a:prstGeom prst="roundRect">
            <a:avLst/>
          </a:prstGeom>
          <a:solidFill>
            <a:srgbClr val="0593B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Font typeface="Wingdings" panose="05000000000000000000" pitchFamily="2" charset="2"/>
              <a:buChar char="Ø"/>
            </a:pPr>
            <a:r>
              <a:rPr lang="en-US" sz="1800" dirty="0"/>
              <a:t>Create/execute plans for:</a:t>
            </a:r>
          </a:p>
          <a:p>
            <a:pPr marL="548640" lvl="1" indent="-182880">
              <a:buFont typeface="Wingdings" panose="05000000000000000000" pitchFamily="2" charset="2"/>
              <a:buChar char="§"/>
            </a:pPr>
            <a:r>
              <a:rPr lang="en-US" sz="1800" dirty="0"/>
              <a:t>Communications</a:t>
            </a:r>
          </a:p>
          <a:p>
            <a:pPr marL="548640" lvl="1" indent="-182880">
              <a:buFont typeface="Wingdings" panose="05000000000000000000" pitchFamily="2" charset="2"/>
              <a:buChar char="§"/>
            </a:pPr>
            <a:r>
              <a:rPr lang="en-US" sz="1800" dirty="0"/>
              <a:t>Sponsorship</a:t>
            </a:r>
          </a:p>
          <a:p>
            <a:pPr marL="548640" lvl="1" indent="-182880">
              <a:buFont typeface="Wingdings" panose="05000000000000000000" pitchFamily="2" charset="2"/>
              <a:buChar char="§"/>
            </a:pPr>
            <a:r>
              <a:rPr lang="en-US" sz="1800" dirty="0"/>
              <a:t>Coaching</a:t>
            </a:r>
          </a:p>
          <a:p>
            <a:pPr marL="548640" lvl="1" indent="-182880">
              <a:buFont typeface="Wingdings" panose="05000000000000000000" pitchFamily="2" charset="2"/>
              <a:buChar char="§"/>
            </a:pPr>
            <a:r>
              <a:rPr lang="en-US" sz="1800" dirty="0"/>
              <a:t>Training</a:t>
            </a:r>
          </a:p>
          <a:p>
            <a:pPr marL="548640" lvl="1" indent="-182880">
              <a:buFont typeface="Wingdings" panose="05000000000000000000" pitchFamily="2" charset="2"/>
              <a:buChar char="§"/>
            </a:pPr>
            <a:r>
              <a:rPr lang="en-US" sz="1800" dirty="0"/>
              <a:t>Resistance</a:t>
            </a:r>
          </a:p>
        </p:txBody>
      </p:sp>
      <p:sp>
        <p:nvSpPr>
          <p:cNvPr id="25" name="Rectangle: Rounded Corners 24">
            <a:extLst>
              <a:ext uri="{FF2B5EF4-FFF2-40B4-BE49-F238E27FC236}">
                <a16:creationId xmlns:a16="http://schemas.microsoft.com/office/drawing/2014/main" id="{C0699588-F23A-A524-3490-34D488FE506A}"/>
              </a:ext>
            </a:extLst>
          </p:cNvPr>
          <p:cNvSpPr/>
          <p:nvPr/>
        </p:nvSpPr>
        <p:spPr>
          <a:xfrm>
            <a:off x="6700994" y="2519069"/>
            <a:ext cx="2942776" cy="1752600"/>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274320" rIns="45720" bIns="274320" rtlCol="0" anchor="ctr"/>
          <a:lstStyle/>
          <a:p>
            <a:pPr marL="285750" indent="-285750">
              <a:buFont typeface="Wingdings" panose="05000000000000000000" pitchFamily="2" charset="2"/>
              <a:buChar char="Ø"/>
            </a:pPr>
            <a:r>
              <a:rPr lang="en-US" sz="1800" dirty="0"/>
              <a:t>Review feedback from  employees and managers</a:t>
            </a:r>
          </a:p>
          <a:p>
            <a:pPr marL="285750" indent="-285750">
              <a:buFont typeface="Wingdings" panose="05000000000000000000" pitchFamily="2" charset="2"/>
              <a:buChar char="Ø"/>
            </a:pPr>
            <a:r>
              <a:rPr lang="en-US" sz="1800" dirty="0"/>
              <a:t>Celebrate success</a:t>
            </a:r>
          </a:p>
          <a:p>
            <a:pPr marL="285750" indent="-285750">
              <a:buFont typeface="Wingdings" panose="05000000000000000000" pitchFamily="2" charset="2"/>
              <a:buChar char="Ø"/>
            </a:pPr>
            <a:r>
              <a:rPr lang="en-US" sz="1800" dirty="0"/>
              <a:t>Ensure adoption for post-project continuity</a:t>
            </a:r>
          </a:p>
          <a:p>
            <a:endParaRPr lang="en-US" sz="1800" dirty="0"/>
          </a:p>
        </p:txBody>
      </p:sp>
      <p:sp>
        <p:nvSpPr>
          <p:cNvPr id="26" name="Rectangle 25">
            <a:extLst>
              <a:ext uri="{FF2B5EF4-FFF2-40B4-BE49-F238E27FC236}">
                <a16:creationId xmlns:a16="http://schemas.microsoft.com/office/drawing/2014/main" id="{5AF3AF53-89A4-4508-94FF-F13A34A0B127}"/>
              </a:ext>
            </a:extLst>
          </p:cNvPr>
          <p:cNvSpPr/>
          <p:nvPr/>
        </p:nvSpPr>
        <p:spPr>
          <a:xfrm>
            <a:off x="3656012" y="4800600"/>
            <a:ext cx="2970371" cy="304800"/>
          </a:xfrm>
          <a:prstGeom prst="rect">
            <a:avLst/>
          </a:prstGeom>
          <a:solidFill>
            <a:srgbClr val="059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Tactics / Activities</a:t>
            </a:r>
          </a:p>
        </p:txBody>
      </p:sp>
      <p:sp>
        <p:nvSpPr>
          <p:cNvPr id="27" name="Rectangle 26">
            <a:extLst>
              <a:ext uri="{FF2B5EF4-FFF2-40B4-BE49-F238E27FC236}">
                <a16:creationId xmlns:a16="http://schemas.microsoft.com/office/drawing/2014/main" id="{F8F0E068-4B4B-BAF6-BA11-5F3AEC04D965}"/>
              </a:ext>
            </a:extLst>
          </p:cNvPr>
          <p:cNvSpPr/>
          <p:nvPr/>
        </p:nvSpPr>
        <p:spPr>
          <a:xfrm>
            <a:off x="3656012" y="5105400"/>
            <a:ext cx="2970371" cy="1371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indent="-182880">
              <a:buFont typeface="Wingdings" panose="05000000000000000000" pitchFamily="2" charset="2"/>
              <a:buChar char="§"/>
            </a:pPr>
            <a:r>
              <a:rPr lang="en-US" sz="1600" dirty="0">
                <a:solidFill>
                  <a:schemeClr val="tx1"/>
                </a:solidFill>
              </a:rPr>
              <a:t>Communication Strategy</a:t>
            </a:r>
          </a:p>
          <a:p>
            <a:pPr marL="182880" indent="-182880">
              <a:buFont typeface="Wingdings" panose="05000000000000000000" pitchFamily="2" charset="2"/>
              <a:buChar char="§"/>
            </a:pPr>
            <a:r>
              <a:rPr lang="en-US" sz="1600" dirty="0">
                <a:solidFill>
                  <a:schemeClr val="tx1"/>
                </a:solidFill>
              </a:rPr>
              <a:t>Stakeholder Analysis</a:t>
            </a:r>
          </a:p>
          <a:p>
            <a:pPr marL="182880" indent="-182880">
              <a:buFont typeface="Wingdings" panose="05000000000000000000" pitchFamily="2" charset="2"/>
              <a:buChar char="§"/>
            </a:pPr>
            <a:r>
              <a:rPr lang="en-US" sz="1600" dirty="0">
                <a:solidFill>
                  <a:schemeClr val="tx1"/>
                </a:solidFill>
              </a:rPr>
              <a:t>Create individual plans to integrate into project plan</a:t>
            </a:r>
          </a:p>
          <a:p>
            <a:pPr marL="182880" indent="-182880">
              <a:buFont typeface="Wingdings" panose="05000000000000000000" pitchFamily="2" charset="2"/>
              <a:buChar char="§"/>
            </a:pPr>
            <a:r>
              <a:rPr lang="en-US" sz="1600" dirty="0">
                <a:solidFill>
                  <a:schemeClr val="tx1"/>
                </a:solidFill>
              </a:rPr>
              <a:t>Change Management Network</a:t>
            </a:r>
          </a:p>
        </p:txBody>
      </p:sp>
      <p:sp>
        <p:nvSpPr>
          <p:cNvPr id="28" name="Rectangle 27">
            <a:extLst>
              <a:ext uri="{FF2B5EF4-FFF2-40B4-BE49-F238E27FC236}">
                <a16:creationId xmlns:a16="http://schemas.microsoft.com/office/drawing/2014/main" id="{8BCE9B31-3D56-DE15-A5A8-3D658E489480}"/>
              </a:ext>
            </a:extLst>
          </p:cNvPr>
          <p:cNvSpPr/>
          <p:nvPr/>
        </p:nvSpPr>
        <p:spPr>
          <a:xfrm>
            <a:off x="6704012" y="4800600"/>
            <a:ext cx="2970371" cy="3048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Tactics / Activities</a:t>
            </a:r>
          </a:p>
        </p:txBody>
      </p:sp>
      <p:sp>
        <p:nvSpPr>
          <p:cNvPr id="29" name="Rectangle 28">
            <a:extLst>
              <a:ext uri="{FF2B5EF4-FFF2-40B4-BE49-F238E27FC236}">
                <a16:creationId xmlns:a16="http://schemas.microsoft.com/office/drawing/2014/main" id="{1AC378AA-E10F-C69E-149E-E08C2E74F69B}"/>
              </a:ext>
            </a:extLst>
          </p:cNvPr>
          <p:cNvSpPr/>
          <p:nvPr/>
        </p:nvSpPr>
        <p:spPr>
          <a:xfrm>
            <a:off x="6704012" y="5105400"/>
            <a:ext cx="2970371" cy="1371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marL="285750" indent="-285750">
              <a:buFont typeface="Wingdings" panose="05000000000000000000" pitchFamily="2" charset="2"/>
              <a:buChar char="§"/>
            </a:pPr>
            <a:r>
              <a:rPr lang="en-US" sz="1600" dirty="0">
                <a:solidFill>
                  <a:schemeClr val="tx1"/>
                </a:solidFill>
              </a:rPr>
              <a:t>Collect feedback (ongoing)</a:t>
            </a:r>
          </a:p>
          <a:p>
            <a:pPr marL="285750" indent="-285750">
              <a:buFont typeface="Wingdings" panose="05000000000000000000" pitchFamily="2" charset="2"/>
              <a:buChar char="§"/>
            </a:pPr>
            <a:r>
              <a:rPr lang="en-US" sz="1600" dirty="0">
                <a:solidFill>
                  <a:schemeClr val="tx1"/>
                </a:solidFill>
              </a:rPr>
              <a:t>Celebrate success (ongoing)</a:t>
            </a:r>
          </a:p>
          <a:p>
            <a:pPr marL="285750" indent="-285750">
              <a:buFont typeface="Wingdings" panose="05000000000000000000" pitchFamily="2" charset="2"/>
              <a:buChar char="§"/>
            </a:pPr>
            <a:r>
              <a:rPr lang="en-US" sz="1600" dirty="0">
                <a:solidFill>
                  <a:schemeClr val="tx1"/>
                </a:solidFill>
              </a:rPr>
              <a:t>Review to ensure adoption </a:t>
            </a:r>
          </a:p>
          <a:p>
            <a:pPr marL="285750" indent="-285750">
              <a:buFont typeface="Wingdings" panose="05000000000000000000" pitchFamily="2" charset="2"/>
              <a:buChar char="§"/>
            </a:pPr>
            <a:r>
              <a:rPr lang="en-US" sz="1600" dirty="0">
                <a:solidFill>
                  <a:schemeClr val="tx1"/>
                </a:solidFill>
              </a:rPr>
              <a:t>Change Management Network (ongoing post-project)</a:t>
            </a:r>
          </a:p>
        </p:txBody>
      </p:sp>
      <p:sp>
        <p:nvSpPr>
          <p:cNvPr id="30" name="Arrow: Down 29">
            <a:extLst>
              <a:ext uri="{FF2B5EF4-FFF2-40B4-BE49-F238E27FC236}">
                <a16:creationId xmlns:a16="http://schemas.microsoft.com/office/drawing/2014/main" id="{D581E180-5DA2-4A96-E791-3B7A015A7249}"/>
              </a:ext>
            </a:extLst>
          </p:cNvPr>
          <p:cNvSpPr/>
          <p:nvPr/>
        </p:nvSpPr>
        <p:spPr>
          <a:xfrm>
            <a:off x="1575023" y="4343400"/>
            <a:ext cx="1066800" cy="38100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66395C54-8258-F0F8-69BD-6A4F27AD24E6}"/>
              </a:ext>
            </a:extLst>
          </p:cNvPr>
          <p:cNvSpPr/>
          <p:nvPr/>
        </p:nvSpPr>
        <p:spPr>
          <a:xfrm>
            <a:off x="4646612" y="4343400"/>
            <a:ext cx="1066800" cy="38100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E27BF575-ACDE-ED20-B122-2D0CB7FF6786}"/>
              </a:ext>
            </a:extLst>
          </p:cNvPr>
          <p:cNvSpPr/>
          <p:nvPr/>
        </p:nvSpPr>
        <p:spPr>
          <a:xfrm>
            <a:off x="7694612" y="4343400"/>
            <a:ext cx="1066800" cy="38100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29617F2-D93A-553B-62A3-EEFEBB9F3521}"/>
              </a:ext>
            </a:extLst>
          </p:cNvPr>
          <p:cNvSpPr/>
          <p:nvPr/>
        </p:nvSpPr>
        <p:spPr>
          <a:xfrm>
            <a:off x="9980612" y="533400"/>
            <a:ext cx="1828800" cy="5943601"/>
          </a:xfrm>
          <a:prstGeom prst="rect">
            <a:avLst/>
          </a:prstGeom>
          <a:solidFill>
            <a:schemeClr val="accent4">
              <a:lumMod val="20000"/>
              <a:lumOff val="80000"/>
            </a:schemeClr>
          </a:solid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a:p>
            <a:pPr algn="ctr"/>
            <a:endParaRPr lang="en-US" sz="1800" dirty="0">
              <a:solidFill>
                <a:schemeClr val="tx1"/>
              </a:solidFill>
            </a:endParaRPr>
          </a:p>
        </p:txBody>
      </p:sp>
      <p:sp>
        <p:nvSpPr>
          <p:cNvPr id="34" name="TextBox 33">
            <a:extLst>
              <a:ext uri="{FF2B5EF4-FFF2-40B4-BE49-F238E27FC236}">
                <a16:creationId xmlns:a16="http://schemas.microsoft.com/office/drawing/2014/main" id="{96E6E2AC-4E6C-5375-286E-DF2D77D21802}"/>
              </a:ext>
            </a:extLst>
          </p:cNvPr>
          <p:cNvSpPr txBox="1"/>
          <p:nvPr/>
        </p:nvSpPr>
        <p:spPr>
          <a:xfrm>
            <a:off x="9966814" y="533400"/>
            <a:ext cx="1828800" cy="6063198"/>
          </a:xfrm>
          <a:prstGeom prst="rect">
            <a:avLst/>
          </a:prstGeom>
          <a:noFill/>
        </p:spPr>
        <p:txBody>
          <a:bodyPr wrap="square" lIns="45720" rIns="45720" rtlCol="0">
            <a:spAutoFit/>
          </a:bodyPr>
          <a:lstStyle/>
          <a:p>
            <a:pPr algn="ctr"/>
            <a:r>
              <a:rPr lang="en-US" sz="1600" b="1" dirty="0">
                <a:solidFill>
                  <a:schemeClr val="tx1"/>
                </a:solidFill>
              </a:rPr>
              <a:t>Certified in </a:t>
            </a:r>
            <a:br>
              <a:rPr lang="en-US" sz="1600" b="1" dirty="0">
                <a:solidFill>
                  <a:schemeClr val="tx1"/>
                </a:solidFill>
              </a:rPr>
            </a:br>
            <a:r>
              <a:rPr lang="en-US" sz="1600" b="1" dirty="0">
                <a:solidFill>
                  <a:schemeClr val="tx1"/>
                </a:solidFill>
              </a:rPr>
              <a:t>the use of:</a:t>
            </a: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r>
              <a:rPr lang="en-US" sz="1600" b="1" dirty="0">
                <a:solidFill>
                  <a:schemeClr val="accent4">
                    <a:lumMod val="50000"/>
                  </a:schemeClr>
                </a:solidFill>
              </a:rPr>
              <a:t>Prosci methodology</a:t>
            </a: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r>
              <a:rPr lang="en-US" sz="1600" b="1" dirty="0">
                <a:solidFill>
                  <a:schemeClr val="accent4">
                    <a:lumMod val="50000"/>
                  </a:schemeClr>
                </a:solidFill>
              </a:rPr>
              <a:t>Agile methodology</a:t>
            </a:r>
          </a:p>
          <a:p>
            <a:pPr algn="ctr"/>
            <a:endParaRPr lang="en-US" sz="800" dirty="0">
              <a:solidFill>
                <a:schemeClr val="tx1"/>
              </a:solidFill>
            </a:endParaRPr>
          </a:p>
          <a:p>
            <a:pPr algn="ctr"/>
            <a:endParaRPr lang="en-US" sz="1400" dirty="0">
              <a:solidFill>
                <a:schemeClr val="tx1"/>
              </a:solidFill>
            </a:endParaRPr>
          </a:p>
          <a:p>
            <a:pPr algn="ctr"/>
            <a:endParaRPr lang="en-US" sz="1400" dirty="0"/>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r>
              <a:rPr lang="en-US" sz="1600" b="1" dirty="0">
                <a:solidFill>
                  <a:schemeClr val="accent4">
                    <a:lumMod val="50000"/>
                  </a:schemeClr>
                </a:solidFill>
              </a:rPr>
              <a:t>ADKAR model</a:t>
            </a:r>
          </a:p>
        </p:txBody>
      </p:sp>
      <p:pic>
        <p:nvPicPr>
          <p:cNvPr id="36" name="Picture 35" descr="A colorful circle with white text&#10;&#10;Description automatically generated">
            <a:extLst>
              <a:ext uri="{FF2B5EF4-FFF2-40B4-BE49-F238E27FC236}">
                <a16:creationId xmlns:a16="http://schemas.microsoft.com/office/drawing/2014/main" id="{C26298B3-5B4A-7C82-EE33-56E237D5FD45}"/>
              </a:ext>
            </a:extLst>
          </p:cNvPr>
          <p:cNvPicPr>
            <a:picLocks noChangeAspect="1"/>
          </p:cNvPicPr>
          <p:nvPr/>
        </p:nvPicPr>
        <p:blipFill>
          <a:blip r:embed="rId2">
            <a:extLst>
              <a:ext uri="{28A0092B-C50C-407E-A947-70E740481C1C}">
                <a14:useLocalDpi xmlns:a14="http://schemas.microsoft.com/office/drawing/2010/main" val="0"/>
              </a:ext>
            </a:extLst>
          </a:blip>
          <a:srcRect l="16284" t="2222" r="15744"/>
          <a:stretch/>
        </p:blipFill>
        <p:spPr>
          <a:xfrm>
            <a:off x="10166092" y="4766553"/>
            <a:ext cx="1427386" cy="1406751"/>
          </a:xfrm>
          <a:prstGeom prst="rect">
            <a:avLst/>
          </a:prstGeom>
        </p:spPr>
      </p:pic>
      <p:pic>
        <p:nvPicPr>
          <p:cNvPr id="38" name="Picture 37" descr="A logo with text on it&#10;&#10;Description automatically generated">
            <a:extLst>
              <a:ext uri="{FF2B5EF4-FFF2-40B4-BE49-F238E27FC236}">
                <a16:creationId xmlns:a16="http://schemas.microsoft.com/office/drawing/2014/main" id="{0CC1929C-8CC3-8DB6-ED2B-BE9ADCB44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6093" y="2996591"/>
            <a:ext cx="1439682" cy="1270609"/>
          </a:xfrm>
          <a:prstGeom prst="rect">
            <a:avLst/>
          </a:prstGeom>
        </p:spPr>
      </p:pic>
      <p:pic>
        <p:nvPicPr>
          <p:cNvPr id="40" name="Picture 39" descr="A blue and white circle with text&#10;&#10;Description automatically generated">
            <a:extLst>
              <a:ext uri="{FF2B5EF4-FFF2-40B4-BE49-F238E27FC236}">
                <a16:creationId xmlns:a16="http://schemas.microsoft.com/office/drawing/2014/main" id="{E8C50002-1702-57A2-3909-41C85C9A8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7939" y="1156049"/>
            <a:ext cx="1506602" cy="1341189"/>
          </a:xfrm>
          <a:prstGeom prst="rect">
            <a:avLst/>
          </a:prstGeom>
        </p:spPr>
      </p:pic>
      <p:sp>
        <p:nvSpPr>
          <p:cNvPr id="41" name="TextBox 40">
            <a:extLst>
              <a:ext uri="{FF2B5EF4-FFF2-40B4-BE49-F238E27FC236}">
                <a16:creationId xmlns:a16="http://schemas.microsoft.com/office/drawing/2014/main" id="{D92F73A8-B4BB-12A9-504D-66AD829039FE}"/>
              </a:ext>
            </a:extLst>
          </p:cNvPr>
          <p:cNvSpPr txBox="1"/>
          <p:nvPr/>
        </p:nvSpPr>
        <p:spPr>
          <a:xfrm>
            <a:off x="637035" y="6477000"/>
            <a:ext cx="9168706" cy="276999"/>
          </a:xfrm>
          <a:prstGeom prst="rect">
            <a:avLst/>
          </a:prstGeom>
          <a:noFill/>
        </p:spPr>
        <p:txBody>
          <a:bodyPr wrap="square" rtlCol="0">
            <a:spAutoFit/>
          </a:bodyPr>
          <a:lstStyle/>
          <a:p>
            <a:r>
              <a:rPr lang="en-US" sz="1200" i="1" dirty="0"/>
              <a:t>*This is a sample project only. Each project was customized, based on customer’s needs and assessments throughout the project’s lifespan. </a:t>
            </a:r>
          </a:p>
        </p:txBody>
      </p:sp>
    </p:spTree>
    <p:extLst>
      <p:ext uri="{BB962C8B-B14F-4D97-AF65-F5344CB8AC3E}">
        <p14:creationId xmlns:p14="http://schemas.microsoft.com/office/powerpoint/2010/main" val="808802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6">
                <a:lumMod val="5000"/>
                <a:lumOff val="95000"/>
              </a:schemeClr>
            </a:gs>
            <a:gs pos="73000">
              <a:schemeClr val="accent6">
                <a:lumMod val="45000"/>
                <a:lumOff val="55000"/>
              </a:schemeClr>
            </a:gs>
            <a:gs pos="86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Picture 9" descr="A close-up of a globe&#10;&#10;Description automatically generated">
            <a:extLst>
              <a:ext uri="{FF2B5EF4-FFF2-40B4-BE49-F238E27FC236}">
                <a16:creationId xmlns:a16="http://schemas.microsoft.com/office/drawing/2014/main" id="{58B25C0C-C6E0-6685-823C-94CFE9FCA474}"/>
              </a:ext>
            </a:extLst>
          </p:cNvPr>
          <p:cNvPicPr>
            <a:picLocks noChangeAspect="1"/>
          </p:cNvPicPr>
          <p:nvPr/>
        </p:nvPicPr>
        <p:blipFill>
          <a:blip r:embed="rId2">
            <a:extLst>
              <a:ext uri="{28A0092B-C50C-407E-A947-70E740481C1C}">
                <a14:useLocalDpi xmlns:a14="http://schemas.microsoft.com/office/drawing/2010/main" val="0"/>
              </a:ext>
            </a:extLst>
          </a:blip>
          <a:srcRect l="13986" r="44015" b="6947"/>
          <a:stretch/>
        </p:blipFill>
        <p:spPr>
          <a:xfrm>
            <a:off x="0" y="-7764"/>
            <a:ext cx="8759823" cy="6865764"/>
          </a:xfrm>
          <a:prstGeom prst="rect">
            <a:avLst/>
          </a:prstGeom>
          <a:ln>
            <a:noFill/>
          </a:ln>
          <a:effectLst/>
        </p:spPr>
      </p:pic>
      <p:sp>
        <p:nvSpPr>
          <p:cNvPr id="2" name="TextBox 1">
            <a:extLst>
              <a:ext uri="{FF2B5EF4-FFF2-40B4-BE49-F238E27FC236}">
                <a16:creationId xmlns:a16="http://schemas.microsoft.com/office/drawing/2014/main" id="{2E143C29-D298-A742-E7C9-8DFC13EBBFF7}"/>
              </a:ext>
            </a:extLst>
          </p:cNvPr>
          <p:cNvSpPr txBox="1"/>
          <p:nvPr/>
        </p:nvSpPr>
        <p:spPr>
          <a:xfrm>
            <a:off x="8685214" y="0"/>
            <a:ext cx="3503612" cy="6858000"/>
          </a:xfrm>
          <a:prstGeom prst="rect">
            <a:avLst/>
          </a:prstGeom>
          <a:solidFill>
            <a:srgbClr val="9DDEED"/>
          </a:solidFill>
          <a:ln>
            <a:solidFill>
              <a:schemeClr val="bg1">
                <a:lumMod val="95000"/>
              </a:schemeClr>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B3E10D53-3194-043B-53BF-566D96F34FDD}"/>
              </a:ext>
            </a:extLst>
          </p:cNvPr>
          <p:cNvSpPr txBox="1"/>
          <p:nvPr/>
        </p:nvSpPr>
        <p:spPr>
          <a:xfrm>
            <a:off x="227012" y="609600"/>
            <a:ext cx="3657600" cy="1200329"/>
          </a:xfrm>
          <a:prstGeom prst="rect">
            <a:avLst/>
          </a:prstGeom>
          <a:noFill/>
        </p:spPr>
        <p:txBody>
          <a:bodyPr wrap="square" rtlCol="0">
            <a:spAutoFit/>
          </a:bodyPr>
          <a:lstStyle/>
          <a:p>
            <a:pPr algn="ctr"/>
            <a:r>
              <a:rPr lang="en-US" sz="3600" dirty="0">
                <a:solidFill>
                  <a:schemeClr val="bg1"/>
                </a:solidFill>
              </a:rPr>
              <a:t>External </a:t>
            </a:r>
          </a:p>
          <a:p>
            <a:pPr algn="ctr"/>
            <a:r>
              <a:rPr lang="en-US" sz="3600" dirty="0">
                <a:solidFill>
                  <a:schemeClr val="bg1"/>
                </a:solidFill>
              </a:rPr>
              <a:t>Communications</a:t>
            </a:r>
          </a:p>
        </p:txBody>
      </p:sp>
      <p:sp>
        <p:nvSpPr>
          <p:cNvPr id="5" name="TextBox 4">
            <a:extLst>
              <a:ext uri="{FF2B5EF4-FFF2-40B4-BE49-F238E27FC236}">
                <a16:creationId xmlns:a16="http://schemas.microsoft.com/office/drawing/2014/main" id="{08FA54C6-4D8B-05F7-7E50-21F44E80C027}"/>
              </a:ext>
            </a:extLst>
          </p:cNvPr>
          <p:cNvSpPr txBox="1"/>
          <p:nvPr/>
        </p:nvSpPr>
        <p:spPr>
          <a:xfrm>
            <a:off x="8761412" y="228600"/>
            <a:ext cx="3351213" cy="6419706"/>
          </a:xfrm>
          <a:prstGeom prst="rect">
            <a:avLst/>
          </a:prstGeom>
          <a:noFill/>
        </p:spPr>
        <p:txBody>
          <a:bodyPr wrap="square" rtlCol="0">
            <a:spAutoFit/>
          </a:bodyPr>
          <a:lstStyle/>
          <a:p>
            <a:pPr>
              <a:spcAft>
                <a:spcPts val="900"/>
              </a:spcAft>
            </a:pPr>
            <a:r>
              <a:rPr lang="en-US" sz="2700" dirty="0">
                <a:solidFill>
                  <a:schemeClr val="tx2">
                    <a:lumMod val="50000"/>
                  </a:schemeClr>
                </a:solidFill>
              </a:rPr>
              <a:t>22 Years’ Experience</a:t>
            </a:r>
          </a:p>
          <a:p>
            <a:pPr marL="342900" indent="-342900">
              <a:spcAft>
                <a:spcPts val="700"/>
              </a:spcAft>
              <a:buFont typeface="Wingdings" panose="05000000000000000000" pitchFamily="2" charset="2"/>
              <a:buChar char="Ø"/>
            </a:pPr>
            <a:r>
              <a:rPr lang="en-US" sz="2200" dirty="0">
                <a:solidFill>
                  <a:schemeClr val="tx2">
                    <a:lumMod val="75000"/>
                  </a:schemeClr>
                </a:solidFill>
              </a:rPr>
              <a:t>Corporate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Partner Communications &amp; Newsletters</a:t>
            </a:r>
          </a:p>
          <a:p>
            <a:pPr marL="342900" indent="-342900">
              <a:spcAft>
                <a:spcPts val="700"/>
              </a:spcAft>
              <a:buFont typeface="Wingdings" panose="05000000000000000000" pitchFamily="2" charset="2"/>
              <a:buChar char="Ø"/>
            </a:pPr>
            <a:r>
              <a:rPr lang="en-US" sz="2200" dirty="0">
                <a:solidFill>
                  <a:schemeClr val="tx2">
                    <a:lumMod val="75000"/>
                  </a:schemeClr>
                </a:solidFill>
              </a:rPr>
              <a:t>Media Relations, Pitching &amp; Placement</a:t>
            </a:r>
          </a:p>
          <a:p>
            <a:pPr marL="342900" indent="-342900">
              <a:spcAft>
                <a:spcPts val="700"/>
              </a:spcAft>
              <a:buFont typeface="Wingdings" panose="05000000000000000000" pitchFamily="2" charset="2"/>
              <a:buChar char="Ø"/>
            </a:pPr>
            <a:r>
              <a:rPr lang="en-US" sz="2200" dirty="0">
                <a:solidFill>
                  <a:schemeClr val="tx2">
                    <a:lumMod val="75000"/>
                  </a:schemeClr>
                </a:solidFill>
              </a:rPr>
              <a:t>Branding / Rebranding</a:t>
            </a:r>
          </a:p>
          <a:p>
            <a:pPr marL="342900" indent="-342900">
              <a:spcAft>
                <a:spcPts val="700"/>
              </a:spcAft>
              <a:buFont typeface="Wingdings" panose="05000000000000000000" pitchFamily="2" charset="2"/>
              <a:buChar char="Ø"/>
            </a:pPr>
            <a:r>
              <a:rPr lang="en-US" sz="2200" dirty="0">
                <a:solidFill>
                  <a:schemeClr val="tx2">
                    <a:lumMod val="75000"/>
                  </a:schemeClr>
                </a:solidFill>
              </a:rPr>
              <a:t>Key Messaging</a:t>
            </a:r>
          </a:p>
          <a:p>
            <a:pPr marL="342900" indent="-342900">
              <a:spcAft>
                <a:spcPts val="700"/>
              </a:spcAft>
              <a:buFont typeface="Wingdings" panose="05000000000000000000" pitchFamily="2" charset="2"/>
              <a:buChar char="Ø"/>
            </a:pPr>
            <a:r>
              <a:rPr lang="en-US" sz="2200" dirty="0">
                <a:solidFill>
                  <a:schemeClr val="tx2">
                    <a:lumMod val="75000"/>
                  </a:schemeClr>
                </a:solidFill>
              </a:rPr>
              <a:t>Partner / Vendor Appreciation</a:t>
            </a:r>
          </a:p>
          <a:p>
            <a:pPr marL="342900" indent="-342900">
              <a:spcAft>
                <a:spcPts val="700"/>
              </a:spcAft>
              <a:buFont typeface="Wingdings" panose="05000000000000000000" pitchFamily="2" charset="2"/>
              <a:buChar char="Ø"/>
            </a:pPr>
            <a:r>
              <a:rPr lang="en-US" sz="2200" dirty="0">
                <a:solidFill>
                  <a:schemeClr val="tx2">
                    <a:lumMod val="75000"/>
                  </a:schemeClr>
                </a:solidFill>
              </a:rPr>
              <a:t>Press Releases</a:t>
            </a:r>
          </a:p>
          <a:p>
            <a:pPr marL="342900" indent="-342900">
              <a:spcAft>
                <a:spcPts val="700"/>
              </a:spcAft>
              <a:buFont typeface="Wingdings" panose="05000000000000000000" pitchFamily="2" charset="2"/>
              <a:buChar char="Ø"/>
            </a:pPr>
            <a:r>
              <a:rPr lang="en-US" sz="2200" dirty="0">
                <a:solidFill>
                  <a:schemeClr val="tx2">
                    <a:lumMod val="75000"/>
                  </a:schemeClr>
                </a:solidFill>
              </a:rPr>
              <a:t>Web Site &amp; Social Media Content &amp; Strategy</a:t>
            </a:r>
          </a:p>
          <a:p>
            <a:pPr marL="342900" indent="-342900">
              <a:spcAft>
                <a:spcPts val="700"/>
              </a:spcAft>
              <a:buFont typeface="Wingdings" panose="05000000000000000000" pitchFamily="2" charset="2"/>
              <a:buChar char="Ø"/>
            </a:pPr>
            <a:r>
              <a:rPr lang="en-US" sz="2200" dirty="0">
                <a:solidFill>
                  <a:schemeClr val="tx2">
                    <a:lumMod val="75000"/>
                  </a:schemeClr>
                </a:solidFill>
              </a:rPr>
              <a:t>Product &amp; Services Highlight Sheets</a:t>
            </a:r>
          </a:p>
        </p:txBody>
      </p:sp>
    </p:spTree>
    <p:extLst>
      <p:ext uri="{BB962C8B-B14F-4D97-AF65-F5344CB8AC3E}">
        <p14:creationId xmlns:p14="http://schemas.microsoft.com/office/powerpoint/2010/main" val="3332792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34FF-E921-4965-A411-3A233F6E5057}"/>
              </a:ext>
            </a:extLst>
          </p:cNvPr>
          <p:cNvSpPr>
            <a:spLocks noGrp="1"/>
          </p:cNvSpPr>
          <p:nvPr>
            <p:ph type="title"/>
          </p:nvPr>
        </p:nvSpPr>
        <p:spPr>
          <a:xfrm>
            <a:off x="608013" y="381000"/>
            <a:ext cx="10971372" cy="457200"/>
          </a:xfrm>
        </p:spPr>
        <p:txBody>
          <a:bodyPr/>
          <a:lstStyle/>
          <a:p>
            <a:r>
              <a:rPr lang="en-US" sz="2800" dirty="0"/>
              <a:t>Media Experience</a:t>
            </a:r>
            <a:endParaRPr lang="en-US" sz="2000" dirty="0"/>
          </a:p>
        </p:txBody>
      </p:sp>
      <p:sp>
        <p:nvSpPr>
          <p:cNvPr id="4" name="TextBox 3">
            <a:extLst>
              <a:ext uri="{FF2B5EF4-FFF2-40B4-BE49-F238E27FC236}">
                <a16:creationId xmlns:a16="http://schemas.microsoft.com/office/drawing/2014/main" id="{CF73ED7A-0582-4233-842C-5DA2264931E9}"/>
              </a:ext>
            </a:extLst>
          </p:cNvPr>
          <p:cNvSpPr txBox="1"/>
          <p:nvPr/>
        </p:nvSpPr>
        <p:spPr>
          <a:xfrm>
            <a:off x="530373" y="914400"/>
            <a:ext cx="11049011" cy="646331"/>
          </a:xfrm>
          <a:prstGeom prst="rect">
            <a:avLst/>
          </a:prstGeom>
          <a:noFill/>
        </p:spPr>
        <p:txBody>
          <a:bodyPr wrap="square" rtlCol="0">
            <a:spAutoFit/>
          </a:bodyPr>
          <a:lstStyle/>
          <a:p>
            <a:r>
              <a:rPr lang="en-US" sz="1800" dirty="0">
                <a:solidFill>
                  <a:schemeClr val="tx1">
                    <a:lumMod val="65000"/>
                    <a:lumOff val="35000"/>
                  </a:schemeClr>
                </a:solidFill>
              </a:rPr>
              <a:t>I have worked as both a member of the media and, later, as a</a:t>
            </a:r>
            <a:r>
              <a:rPr lang="en-US" sz="1800" dirty="0">
                <a:solidFill>
                  <a:schemeClr val="tx1">
                    <a:lumMod val="65000"/>
                    <a:lumOff val="35000"/>
                  </a:schemeClr>
                </a:solidFill>
                <a:effectLst>
                  <a:outerShdw blurRad="38100" dist="38100" dir="2700000" algn="tl">
                    <a:srgbClr val="000000">
                      <a:alpha val="43137"/>
                    </a:srgbClr>
                  </a:outerShdw>
                </a:effectLst>
              </a:rPr>
              <a:t> </a:t>
            </a:r>
            <a:r>
              <a:rPr lang="en-US" sz="1800" dirty="0">
                <a:solidFill>
                  <a:schemeClr val="tx1">
                    <a:lumMod val="65000"/>
                    <a:lumOff val="35000"/>
                  </a:schemeClr>
                </a:solidFill>
              </a:rPr>
              <a:t>representative to the media. This experience has taught me the best ways to craft a message and deliver it to the right audience for maximum impact.</a:t>
            </a:r>
          </a:p>
        </p:txBody>
      </p:sp>
      <p:sp>
        <p:nvSpPr>
          <p:cNvPr id="5" name="Rectangle: Rounded Corners 4">
            <a:extLst>
              <a:ext uri="{FF2B5EF4-FFF2-40B4-BE49-F238E27FC236}">
                <a16:creationId xmlns:a16="http://schemas.microsoft.com/office/drawing/2014/main" id="{C768750D-2304-587C-8F8A-89980F64AA31}"/>
              </a:ext>
            </a:extLst>
          </p:cNvPr>
          <p:cNvSpPr/>
          <p:nvPr/>
        </p:nvSpPr>
        <p:spPr>
          <a:xfrm>
            <a:off x="611638" y="1710154"/>
            <a:ext cx="5354213" cy="4233446"/>
          </a:xfrm>
          <a:prstGeom prst="roundRect">
            <a:avLst/>
          </a:prstGeom>
          <a:solidFill>
            <a:srgbClr val="EEF7F8"/>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36576" rtlCol="0" anchor="ctr"/>
          <a:lstStyle/>
          <a:p>
            <a:pPr algn="ctr">
              <a:spcAft>
                <a:spcPts val="200"/>
              </a:spcAft>
            </a:pPr>
            <a:r>
              <a:rPr lang="en-US" sz="2700" b="1" dirty="0">
                <a:solidFill>
                  <a:schemeClr val="tx1"/>
                </a:solidFill>
              </a:rPr>
              <a:t>Journalist</a:t>
            </a:r>
          </a:p>
          <a:p>
            <a:pPr marL="365760" indent="-342900">
              <a:spcAft>
                <a:spcPts val="300"/>
              </a:spcAft>
              <a:buClr>
                <a:schemeClr val="accent3">
                  <a:lumMod val="75000"/>
                </a:schemeClr>
              </a:buClr>
              <a:buFont typeface="Wingdings" panose="05000000000000000000" pitchFamily="2" charset="2"/>
              <a:buChar char="Ø"/>
            </a:pPr>
            <a:r>
              <a:rPr lang="en-US" sz="2000" dirty="0">
                <a:solidFill>
                  <a:schemeClr val="tx1"/>
                </a:solidFill>
              </a:rPr>
              <a:t>24 years as reporter, writer, managing editor, editor-in-chief and editorial director</a:t>
            </a:r>
          </a:p>
          <a:p>
            <a:pPr marL="365760" indent="-342900">
              <a:spcAft>
                <a:spcPts val="300"/>
              </a:spcAft>
              <a:buClr>
                <a:schemeClr val="accent3">
                  <a:lumMod val="75000"/>
                </a:schemeClr>
              </a:buClr>
              <a:buFont typeface="Wingdings" panose="05000000000000000000" pitchFamily="2" charset="2"/>
              <a:buChar char="Ø"/>
            </a:pPr>
            <a:r>
              <a:rPr lang="en-US" sz="2000" dirty="0">
                <a:solidFill>
                  <a:schemeClr val="tx1"/>
                </a:solidFill>
              </a:rPr>
              <a:t>10 years of publishing experience</a:t>
            </a:r>
          </a:p>
          <a:p>
            <a:pPr marL="365760" indent="-342900">
              <a:spcAft>
                <a:spcPts val="300"/>
              </a:spcAft>
              <a:buClr>
                <a:schemeClr val="accent3">
                  <a:lumMod val="75000"/>
                </a:schemeClr>
              </a:buClr>
              <a:buFont typeface="Wingdings" panose="05000000000000000000" pitchFamily="2" charset="2"/>
              <a:buChar char="Ø"/>
            </a:pPr>
            <a:r>
              <a:rPr lang="en-US" sz="2000" dirty="0">
                <a:solidFill>
                  <a:schemeClr val="tx1"/>
                </a:solidFill>
              </a:rPr>
              <a:t>Bylined and ghost-written articles for leadership</a:t>
            </a:r>
          </a:p>
          <a:p>
            <a:pPr marL="365760" indent="-342900">
              <a:spcAft>
                <a:spcPts val="300"/>
              </a:spcAft>
              <a:buClr>
                <a:schemeClr val="accent3">
                  <a:lumMod val="75000"/>
                </a:schemeClr>
              </a:buClr>
              <a:buFont typeface="Wingdings" panose="05000000000000000000" pitchFamily="2" charset="2"/>
              <a:buChar char="Ø"/>
            </a:pPr>
            <a:r>
              <a:rPr lang="en-US" sz="2000" dirty="0">
                <a:solidFill>
                  <a:schemeClr val="tx1"/>
                </a:solidFill>
              </a:rPr>
              <a:t>Content planning, targeting audiences</a:t>
            </a:r>
          </a:p>
          <a:p>
            <a:pPr marL="365760" indent="-342900">
              <a:spcAft>
                <a:spcPts val="300"/>
              </a:spcAft>
              <a:buClr>
                <a:schemeClr val="accent3">
                  <a:lumMod val="75000"/>
                </a:schemeClr>
              </a:buClr>
              <a:buFont typeface="Wingdings" panose="05000000000000000000" pitchFamily="2" charset="2"/>
              <a:buChar char="Ø"/>
            </a:pPr>
            <a:r>
              <a:rPr lang="en-US" sz="2000" dirty="0">
                <a:solidFill>
                  <a:schemeClr val="tx1"/>
                </a:solidFill>
              </a:rPr>
              <a:t>Staff management (editors, graphic designers, freelancers, interns)</a:t>
            </a:r>
          </a:p>
          <a:p>
            <a:pPr marL="365760" indent="-342900">
              <a:spcAft>
                <a:spcPts val="300"/>
              </a:spcAft>
              <a:buClr>
                <a:schemeClr val="accent3">
                  <a:lumMod val="75000"/>
                </a:schemeClr>
              </a:buClr>
              <a:buFont typeface="Wingdings" panose="05000000000000000000" pitchFamily="2" charset="2"/>
              <a:buChar char="Ø"/>
            </a:pPr>
            <a:r>
              <a:rPr lang="en-US" sz="2000" dirty="0">
                <a:solidFill>
                  <a:schemeClr val="tx1"/>
                </a:solidFill>
              </a:rPr>
              <a:t>Industry awards for article writing, magazine design, web site content, newsletters and media exposure</a:t>
            </a:r>
          </a:p>
        </p:txBody>
      </p:sp>
      <p:sp>
        <p:nvSpPr>
          <p:cNvPr id="6" name="Rectangle: Rounded Corners 5">
            <a:extLst>
              <a:ext uri="{FF2B5EF4-FFF2-40B4-BE49-F238E27FC236}">
                <a16:creationId xmlns:a16="http://schemas.microsoft.com/office/drawing/2014/main" id="{C51F144D-BB18-926E-2EDB-3F43CFCCE984}"/>
              </a:ext>
            </a:extLst>
          </p:cNvPr>
          <p:cNvSpPr/>
          <p:nvPr/>
        </p:nvSpPr>
        <p:spPr>
          <a:xfrm>
            <a:off x="6222277" y="1710154"/>
            <a:ext cx="5357109" cy="4233446"/>
          </a:xfrm>
          <a:prstGeom prst="roundRect">
            <a:avLst/>
          </a:prstGeom>
          <a:solidFill>
            <a:srgbClr val="02A4A0"/>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algn="ctr">
              <a:spcAft>
                <a:spcPts val="300"/>
              </a:spcAft>
            </a:pPr>
            <a:r>
              <a:rPr lang="en-US" sz="2700" b="1" dirty="0"/>
              <a:t>Media Representative</a:t>
            </a:r>
          </a:p>
          <a:p>
            <a:pPr marL="365760" indent="-342900">
              <a:spcAft>
                <a:spcPts val="600"/>
              </a:spcAft>
              <a:buFont typeface="Wingdings" panose="05000000000000000000" pitchFamily="2" charset="2"/>
              <a:buChar char="Ø"/>
            </a:pPr>
            <a:r>
              <a:rPr lang="en-US" sz="2000" dirty="0"/>
              <a:t>16 years’ experience</a:t>
            </a:r>
          </a:p>
          <a:p>
            <a:pPr marL="365760" indent="-342900">
              <a:spcAft>
                <a:spcPts val="600"/>
              </a:spcAft>
              <a:buFont typeface="Wingdings" panose="05000000000000000000" pitchFamily="2" charset="2"/>
              <a:buChar char="Ø"/>
            </a:pPr>
            <a:r>
              <a:rPr lang="en-US" sz="2000" dirty="0"/>
              <a:t>Media relations representative for Siemens Healthcare, Executive Health Resources, Optum/United Health Group and ATRIO Health Plans</a:t>
            </a:r>
          </a:p>
          <a:p>
            <a:pPr marL="365760" indent="-342900">
              <a:spcAft>
                <a:spcPts val="600"/>
              </a:spcAft>
              <a:buFont typeface="Wingdings" panose="05000000000000000000" pitchFamily="2" charset="2"/>
              <a:buChar char="Ø"/>
            </a:pPr>
            <a:r>
              <a:rPr lang="en-US" sz="2000" dirty="0"/>
              <a:t>Earned media, crisis management, media pitching, media events, spokesperson</a:t>
            </a:r>
          </a:p>
          <a:p>
            <a:pPr marL="365760" indent="-342900">
              <a:spcAft>
                <a:spcPts val="600"/>
              </a:spcAft>
              <a:buFont typeface="Wingdings" panose="05000000000000000000" pitchFamily="2" charset="2"/>
              <a:buChar char="Ø"/>
            </a:pPr>
            <a:r>
              <a:rPr lang="en-US" sz="2000" dirty="0"/>
              <a:t>Experience working with traditional and electronic media (national and trade), television, social media, national and global organizations</a:t>
            </a:r>
          </a:p>
        </p:txBody>
      </p:sp>
      <p:sp>
        <p:nvSpPr>
          <p:cNvPr id="3" name="Arrow: Right 2">
            <a:extLst>
              <a:ext uri="{FF2B5EF4-FFF2-40B4-BE49-F238E27FC236}">
                <a16:creationId xmlns:a16="http://schemas.microsoft.com/office/drawing/2014/main" id="{F22C9EB9-EEAF-EAB9-5091-180EA156C014}"/>
              </a:ext>
            </a:extLst>
          </p:cNvPr>
          <p:cNvSpPr/>
          <p:nvPr/>
        </p:nvSpPr>
        <p:spPr>
          <a:xfrm>
            <a:off x="5789493" y="2624554"/>
            <a:ext cx="914519" cy="1219200"/>
          </a:xfrm>
          <a:prstGeom prst="rightArrow">
            <a:avLst/>
          </a:prstGeom>
          <a:solidFill>
            <a:schemeClr val="bg1">
              <a:lumMod val="8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F0CE200B-042D-C734-4F0D-AA0D3B358788}"/>
              </a:ext>
            </a:extLst>
          </p:cNvPr>
          <p:cNvSpPr/>
          <p:nvPr/>
        </p:nvSpPr>
        <p:spPr>
          <a:xfrm>
            <a:off x="5484693" y="4096673"/>
            <a:ext cx="914519" cy="1219200"/>
          </a:xfrm>
          <a:prstGeom prst="leftArrow">
            <a:avLst/>
          </a:prstGeom>
          <a:solidFill>
            <a:schemeClr val="bg1">
              <a:lumMod val="8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0C9262-8A3E-07C9-41C5-FCE4A6D3A387}"/>
              </a:ext>
            </a:extLst>
          </p:cNvPr>
          <p:cNvSpPr txBox="1"/>
          <p:nvPr/>
        </p:nvSpPr>
        <p:spPr>
          <a:xfrm>
            <a:off x="2130980" y="6153090"/>
            <a:ext cx="7925832" cy="400110"/>
          </a:xfrm>
          <a:prstGeom prst="rect">
            <a:avLst/>
          </a:prstGeom>
          <a:noFill/>
        </p:spPr>
        <p:txBody>
          <a:bodyPr wrap="square" rtlCol="0">
            <a:spAutoFit/>
          </a:bodyPr>
          <a:lstStyle/>
          <a:p>
            <a:pPr algn="ctr"/>
            <a:r>
              <a:rPr lang="en-US" sz="2000" b="1" i="1" dirty="0">
                <a:solidFill>
                  <a:schemeClr val="tx2">
                    <a:lumMod val="75000"/>
                  </a:schemeClr>
                </a:solidFill>
              </a:rPr>
              <a:t>To view writing samples, visit </a:t>
            </a:r>
            <a:r>
              <a:rPr lang="en-US" sz="18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https://tomschaffner.com/media-portfolio/</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10307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34FF-E921-4965-A411-3A233F6E5057}"/>
              </a:ext>
            </a:extLst>
          </p:cNvPr>
          <p:cNvSpPr>
            <a:spLocks noGrp="1"/>
          </p:cNvSpPr>
          <p:nvPr>
            <p:ph type="title"/>
          </p:nvPr>
        </p:nvSpPr>
        <p:spPr>
          <a:xfrm>
            <a:off x="609441" y="381000"/>
            <a:ext cx="10969943" cy="457200"/>
          </a:xfrm>
        </p:spPr>
        <p:txBody>
          <a:bodyPr/>
          <a:lstStyle/>
          <a:p>
            <a:r>
              <a:rPr lang="en-US" sz="2800" dirty="0"/>
              <a:t>Media Relations Campaign – Siemens </a:t>
            </a:r>
            <a:r>
              <a:rPr lang="en-US" sz="2000" dirty="0"/>
              <a:t>(2008-2010)*</a:t>
            </a:r>
          </a:p>
        </p:txBody>
      </p:sp>
      <p:sp>
        <p:nvSpPr>
          <p:cNvPr id="4" name="TextBox 3">
            <a:extLst>
              <a:ext uri="{FF2B5EF4-FFF2-40B4-BE49-F238E27FC236}">
                <a16:creationId xmlns:a16="http://schemas.microsoft.com/office/drawing/2014/main" id="{CF73ED7A-0582-4233-842C-5DA2264931E9}"/>
              </a:ext>
            </a:extLst>
          </p:cNvPr>
          <p:cNvSpPr txBox="1"/>
          <p:nvPr/>
        </p:nvSpPr>
        <p:spPr>
          <a:xfrm>
            <a:off x="531812" y="914400"/>
            <a:ext cx="7528558" cy="877163"/>
          </a:xfrm>
          <a:prstGeom prst="rect">
            <a:avLst/>
          </a:prstGeom>
          <a:noFill/>
        </p:spPr>
        <p:txBody>
          <a:bodyPr wrap="square" rtlCol="0">
            <a:spAutoFit/>
          </a:bodyPr>
          <a:lstStyle/>
          <a:p>
            <a:r>
              <a:rPr lang="en-US" sz="1700" dirty="0">
                <a:solidFill>
                  <a:schemeClr val="tx1">
                    <a:lumMod val="65000"/>
                    <a:lumOff val="35000"/>
                  </a:schemeClr>
                </a:solidFill>
              </a:rPr>
              <a:t>I directed this six-month media campaign annually, promoting Siemens Healthcare’s business divisions’ leadership, products and services at the annual Radiological Society of North America (RSNA) conference (&gt;60,000 attendees annually).</a:t>
            </a:r>
          </a:p>
        </p:txBody>
      </p:sp>
      <p:pic>
        <p:nvPicPr>
          <p:cNvPr id="7" name="Picture 6">
            <a:extLst>
              <a:ext uri="{FF2B5EF4-FFF2-40B4-BE49-F238E27FC236}">
                <a16:creationId xmlns:a16="http://schemas.microsoft.com/office/drawing/2014/main" id="{8883C9FF-E097-4880-8771-8C7477493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612" y="304799"/>
            <a:ext cx="3429000" cy="2122713"/>
          </a:xfrm>
          <a:prstGeom prst="rect">
            <a:avLst/>
          </a:prstGeom>
          <a:ln w="19050">
            <a:solidFill>
              <a:schemeClr val="bg1">
                <a:lumMod val="65000"/>
              </a:schemeClr>
            </a:solidFill>
          </a:ln>
          <a:effectLst>
            <a:outerShdw blurRad="228600" dist="50800" algn="l" rotWithShape="0">
              <a:schemeClr val="bg1">
                <a:lumMod val="75000"/>
              </a:schemeClr>
            </a:outerShdw>
          </a:effectLst>
        </p:spPr>
      </p:pic>
      <p:sp>
        <p:nvSpPr>
          <p:cNvPr id="9" name="TextBox 8">
            <a:extLst>
              <a:ext uri="{FF2B5EF4-FFF2-40B4-BE49-F238E27FC236}">
                <a16:creationId xmlns:a16="http://schemas.microsoft.com/office/drawing/2014/main" id="{61983E7D-D319-4834-9EAE-AF601A3EB8E8}"/>
              </a:ext>
            </a:extLst>
          </p:cNvPr>
          <p:cNvSpPr txBox="1"/>
          <p:nvPr/>
        </p:nvSpPr>
        <p:spPr>
          <a:xfrm>
            <a:off x="624266" y="1752600"/>
            <a:ext cx="7056532" cy="4924425"/>
          </a:xfrm>
          <a:prstGeom prst="rect">
            <a:avLst/>
          </a:prstGeom>
          <a:noFill/>
        </p:spPr>
        <p:txBody>
          <a:bodyPr wrap="square" rtlCol="0">
            <a:spAutoFit/>
          </a:bodyPr>
          <a:lstStyle/>
          <a:p>
            <a:r>
              <a:rPr lang="en-US" sz="2000" b="1" dirty="0">
                <a:solidFill>
                  <a:srgbClr val="002060"/>
                </a:solidFill>
              </a:rPr>
              <a:t>Business Units Represented:</a:t>
            </a:r>
          </a:p>
          <a:p>
            <a:pPr marL="228600" indent="-228600">
              <a:buFont typeface="Arial" panose="020B0604020202020204" pitchFamily="34" charset="0"/>
              <a:buChar char="•"/>
            </a:pPr>
            <a:r>
              <a:rPr lang="en-US" sz="1800" dirty="0">
                <a:solidFill>
                  <a:schemeClr val="tx1">
                    <a:lumMod val="75000"/>
                    <a:lumOff val="25000"/>
                  </a:schemeClr>
                </a:solidFill>
              </a:rPr>
              <a:t>Medical Imaging &amp; Oncology division</a:t>
            </a:r>
          </a:p>
          <a:p>
            <a:pPr marL="228600" indent="-228600">
              <a:buFont typeface="Arial" panose="020B0604020202020204" pitchFamily="34" charset="0"/>
              <a:buChar char="•"/>
            </a:pPr>
            <a:r>
              <a:rPr lang="en-US" sz="1800" dirty="0">
                <a:solidFill>
                  <a:schemeClr val="tx1">
                    <a:lumMod val="75000"/>
                    <a:lumOff val="25000"/>
                  </a:schemeClr>
                </a:solidFill>
              </a:rPr>
              <a:t>Healthcare IT division</a:t>
            </a:r>
          </a:p>
          <a:p>
            <a:pPr marL="228600" indent="-228600">
              <a:buFont typeface="Arial" panose="020B0604020202020204" pitchFamily="34" charset="0"/>
              <a:buChar char="•"/>
            </a:pPr>
            <a:r>
              <a:rPr lang="en-US" sz="1800" dirty="0">
                <a:solidFill>
                  <a:schemeClr val="tx1">
                    <a:lumMod val="75000"/>
                    <a:lumOff val="25000"/>
                  </a:schemeClr>
                </a:solidFill>
              </a:rPr>
              <a:t>Laboratory Diagnostics division</a:t>
            </a:r>
          </a:p>
          <a:p>
            <a:endParaRPr lang="en-US" sz="600" dirty="0"/>
          </a:p>
          <a:p>
            <a:r>
              <a:rPr lang="en-US" sz="2000" b="1" dirty="0">
                <a:solidFill>
                  <a:srgbClr val="002060"/>
                </a:solidFill>
              </a:rPr>
              <a:t>Press Releases:</a:t>
            </a:r>
          </a:p>
          <a:p>
            <a:pPr marL="228600" indent="-228600">
              <a:buFont typeface="Arial" panose="020B0604020202020204" pitchFamily="34" charset="0"/>
              <a:buChar char="•"/>
            </a:pPr>
            <a:r>
              <a:rPr lang="en-US" sz="1800" dirty="0">
                <a:solidFill>
                  <a:schemeClr val="tx1">
                    <a:lumMod val="75000"/>
                    <a:lumOff val="25000"/>
                  </a:schemeClr>
                </a:solidFill>
              </a:rPr>
              <a:t>34 press releases distributed nationally and internationally</a:t>
            </a:r>
          </a:p>
          <a:p>
            <a:pPr marL="228600" indent="-228600">
              <a:buFont typeface="Arial" panose="020B0604020202020204" pitchFamily="34" charset="0"/>
              <a:buChar char="•"/>
            </a:pPr>
            <a:r>
              <a:rPr lang="en-US" sz="1800" dirty="0">
                <a:solidFill>
                  <a:schemeClr val="tx1">
                    <a:lumMod val="75000"/>
                    <a:lumOff val="25000"/>
                  </a:schemeClr>
                </a:solidFill>
              </a:rPr>
              <a:t>14 new products launched</a:t>
            </a:r>
          </a:p>
          <a:p>
            <a:pPr marL="228600" indent="-228600">
              <a:buFont typeface="Arial" panose="020B0604020202020204" pitchFamily="34" charset="0"/>
              <a:buChar char="•"/>
            </a:pPr>
            <a:r>
              <a:rPr lang="en-US" sz="1800" dirty="0">
                <a:solidFill>
                  <a:schemeClr val="tx1">
                    <a:lumMod val="75000"/>
                    <a:lumOff val="25000"/>
                  </a:schemeClr>
                </a:solidFill>
              </a:rPr>
              <a:t>70 Siemens leadership and subject matter experts quoted</a:t>
            </a:r>
          </a:p>
          <a:p>
            <a:endParaRPr lang="en-US" sz="600" dirty="0"/>
          </a:p>
          <a:p>
            <a:r>
              <a:rPr lang="en-US" sz="2000" b="1" dirty="0">
                <a:solidFill>
                  <a:srgbClr val="002060"/>
                </a:solidFill>
              </a:rPr>
              <a:t>Media Booth Tours:</a:t>
            </a:r>
          </a:p>
          <a:p>
            <a:pPr marL="228600" indent="-228600">
              <a:buFont typeface="Arial" panose="020B0604020202020204" pitchFamily="34" charset="0"/>
              <a:buChar char="•"/>
            </a:pPr>
            <a:r>
              <a:rPr lang="en-US" sz="1800" dirty="0">
                <a:solidFill>
                  <a:schemeClr val="tx1">
                    <a:lumMod val="75000"/>
                    <a:lumOff val="25000"/>
                  </a:schemeClr>
                </a:solidFill>
              </a:rPr>
              <a:t>162 booth tours for trade and national media reporters, professional association representatives and industry analysts</a:t>
            </a:r>
          </a:p>
          <a:p>
            <a:pPr marL="228600" indent="-228600">
              <a:buFont typeface="Arial" panose="020B0604020202020204" pitchFamily="34" charset="0"/>
              <a:buChar char="•"/>
            </a:pPr>
            <a:r>
              <a:rPr lang="en-US" sz="1800" dirty="0">
                <a:solidFill>
                  <a:schemeClr val="tx1">
                    <a:lumMod val="75000"/>
                    <a:lumOff val="25000"/>
                  </a:schemeClr>
                </a:solidFill>
              </a:rPr>
              <a:t>141% increase in number of booth tours over three-year period</a:t>
            </a:r>
          </a:p>
          <a:p>
            <a:pPr marL="228600" indent="-228600">
              <a:buFont typeface="Arial" panose="020B0604020202020204" pitchFamily="34" charset="0"/>
              <a:buChar char="•"/>
            </a:pPr>
            <a:endParaRPr lang="en-US" sz="600" dirty="0">
              <a:solidFill>
                <a:schemeClr val="tx1">
                  <a:lumMod val="75000"/>
                  <a:lumOff val="25000"/>
                </a:schemeClr>
              </a:solidFill>
            </a:endParaRPr>
          </a:p>
          <a:p>
            <a:r>
              <a:rPr lang="en-US" sz="2000" b="1" dirty="0">
                <a:solidFill>
                  <a:srgbClr val="002060"/>
                </a:solidFill>
              </a:rPr>
              <a:t>Media Breakfast Briefing Event:</a:t>
            </a:r>
          </a:p>
          <a:p>
            <a:pPr marL="228600" indent="-228600">
              <a:buFont typeface="Arial" panose="020B0604020202020204" pitchFamily="34" charset="0"/>
              <a:buChar char="•"/>
            </a:pPr>
            <a:r>
              <a:rPr lang="en-US" sz="1800" dirty="0">
                <a:solidFill>
                  <a:schemeClr val="tx1">
                    <a:lumMod val="75000"/>
                    <a:lumOff val="25000"/>
                  </a:schemeClr>
                </a:solidFill>
              </a:rPr>
              <a:t>Media from the Americas, Europe and Asia provided exclusive access to leadership in an intimate setting </a:t>
            </a:r>
          </a:p>
          <a:p>
            <a:pPr marL="228600" indent="-228600">
              <a:buFont typeface="Arial" panose="020B0604020202020204" pitchFamily="34" charset="0"/>
              <a:buChar char="•"/>
            </a:pPr>
            <a:r>
              <a:rPr lang="en-US" sz="1800" dirty="0">
                <a:solidFill>
                  <a:schemeClr val="tx1">
                    <a:lumMod val="75000"/>
                    <a:lumOff val="25000"/>
                  </a:schemeClr>
                </a:solidFill>
              </a:rPr>
              <a:t>Exclusive 1-on-1 interviews available to attending press</a:t>
            </a:r>
            <a:endParaRPr lang="en-US" dirty="0">
              <a:solidFill>
                <a:schemeClr val="tx1">
                  <a:lumMod val="75000"/>
                  <a:lumOff val="25000"/>
                </a:schemeClr>
              </a:solidFill>
            </a:endParaRPr>
          </a:p>
        </p:txBody>
      </p:sp>
      <p:pic>
        <p:nvPicPr>
          <p:cNvPr id="12" name="Picture 11">
            <a:extLst>
              <a:ext uri="{FF2B5EF4-FFF2-40B4-BE49-F238E27FC236}">
                <a16:creationId xmlns:a16="http://schemas.microsoft.com/office/drawing/2014/main" id="{1407E57E-AC4F-4ED8-B725-D9B3DD50D4D3}"/>
              </a:ext>
            </a:extLst>
          </p:cNvPr>
          <p:cNvPicPr>
            <a:picLocks/>
          </p:cNvPicPr>
          <p:nvPr/>
        </p:nvPicPr>
        <p:blipFill rotWithShape="1">
          <a:blip r:embed="rId4">
            <a:extLst>
              <a:ext uri="{28A0092B-C50C-407E-A947-70E740481C1C}">
                <a14:useLocalDpi xmlns:a14="http://schemas.microsoft.com/office/drawing/2010/main" val="0"/>
              </a:ext>
            </a:extLst>
          </a:blip>
          <a:srcRect t="12699" b="1585"/>
          <a:stretch/>
        </p:blipFill>
        <p:spPr>
          <a:xfrm>
            <a:off x="8060371" y="2514599"/>
            <a:ext cx="3444241" cy="1894112"/>
          </a:xfrm>
          <a:prstGeom prst="rect">
            <a:avLst/>
          </a:prstGeom>
          <a:ln w="19050">
            <a:solidFill>
              <a:schemeClr val="bg1">
                <a:lumMod val="65000"/>
              </a:schemeClr>
            </a:solidFill>
          </a:ln>
          <a:effectLst>
            <a:outerShdw blurRad="228600" dist="50800" algn="l" rotWithShape="0">
              <a:schemeClr val="bg1">
                <a:lumMod val="75000"/>
              </a:schemeClr>
            </a:outerShdw>
          </a:effectLst>
        </p:spPr>
      </p:pic>
      <p:pic>
        <p:nvPicPr>
          <p:cNvPr id="14" name="Picture 13">
            <a:extLst>
              <a:ext uri="{FF2B5EF4-FFF2-40B4-BE49-F238E27FC236}">
                <a16:creationId xmlns:a16="http://schemas.microsoft.com/office/drawing/2014/main" id="{25C6CF70-66B9-461C-9783-95300E27B7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 r="658" b="6977"/>
          <a:stretch/>
        </p:blipFill>
        <p:spPr>
          <a:xfrm>
            <a:off x="8060370" y="4495799"/>
            <a:ext cx="3444242" cy="2133601"/>
          </a:xfrm>
          <a:prstGeom prst="rect">
            <a:avLst/>
          </a:prstGeom>
          <a:ln w="19050">
            <a:solidFill>
              <a:schemeClr val="bg1">
                <a:lumMod val="65000"/>
              </a:schemeClr>
            </a:solidFill>
          </a:ln>
          <a:effectLst>
            <a:outerShdw blurRad="228600" dist="50800" algn="l" rotWithShape="0">
              <a:schemeClr val="bg1">
                <a:lumMod val="75000"/>
              </a:schemeClr>
            </a:outerShdw>
          </a:effectLst>
        </p:spPr>
      </p:pic>
      <p:sp>
        <p:nvSpPr>
          <p:cNvPr id="15" name="TextBox 14">
            <a:extLst>
              <a:ext uri="{FF2B5EF4-FFF2-40B4-BE49-F238E27FC236}">
                <a16:creationId xmlns:a16="http://schemas.microsoft.com/office/drawing/2014/main" id="{FB85FC06-45F0-43C2-8ABC-96D68F868C5B}"/>
              </a:ext>
            </a:extLst>
          </p:cNvPr>
          <p:cNvSpPr txBox="1"/>
          <p:nvPr/>
        </p:nvSpPr>
        <p:spPr>
          <a:xfrm>
            <a:off x="608012" y="6553200"/>
            <a:ext cx="2438400" cy="276999"/>
          </a:xfrm>
          <a:prstGeom prst="rect">
            <a:avLst/>
          </a:prstGeom>
          <a:noFill/>
        </p:spPr>
        <p:txBody>
          <a:bodyPr wrap="square" rtlCol="0">
            <a:spAutoFit/>
          </a:bodyPr>
          <a:lstStyle/>
          <a:p>
            <a:r>
              <a:rPr lang="en-US" sz="1200" i="1" dirty="0">
                <a:solidFill>
                  <a:schemeClr val="tx1">
                    <a:lumMod val="65000"/>
                    <a:lumOff val="35000"/>
                  </a:schemeClr>
                </a:solidFill>
              </a:rPr>
              <a:t>*totals over a three-year period</a:t>
            </a:r>
          </a:p>
        </p:txBody>
      </p:sp>
      <p:sp>
        <p:nvSpPr>
          <p:cNvPr id="11" name="TextBox 10">
            <a:extLst>
              <a:ext uri="{FF2B5EF4-FFF2-40B4-BE49-F238E27FC236}">
                <a16:creationId xmlns:a16="http://schemas.microsoft.com/office/drawing/2014/main" id="{6EA0964E-CB82-4225-820B-E0A789A9673A}"/>
              </a:ext>
            </a:extLst>
          </p:cNvPr>
          <p:cNvSpPr txBox="1"/>
          <p:nvPr/>
        </p:nvSpPr>
        <p:spPr>
          <a:xfrm>
            <a:off x="8060370" y="4039379"/>
            <a:ext cx="1752600" cy="369332"/>
          </a:xfrm>
          <a:prstGeom prst="rect">
            <a:avLst/>
          </a:prstGeom>
          <a:solidFill>
            <a:srgbClr val="EEF7F8"/>
          </a:solidFill>
        </p:spPr>
        <p:txBody>
          <a:bodyPr wrap="square" rtlCol="0">
            <a:spAutoFit/>
          </a:bodyPr>
          <a:lstStyle/>
          <a:p>
            <a:r>
              <a:rPr lang="en-US" sz="1800" dirty="0">
                <a:solidFill>
                  <a:schemeClr val="tx1">
                    <a:lumMod val="75000"/>
                    <a:lumOff val="25000"/>
                  </a:schemeClr>
                </a:solidFill>
              </a:rPr>
              <a:t>Media breakfast</a:t>
            </a:r>
          </a:p>
        </p:txBody>
      </p:sp>
      <p:sp>
        <p:nvSpPr>
          <p:cNvPr id="13" name="TextBox 12">
            <a:extLst>
              <a:ext uri="{FF2B5EF4-FFF2-40B4-BE49-F238E27FC236}">
                <a16:creationId xmlns:a16="http://schemas.microsoft.com/office/drawing/2014/main" id="{3A6B140B-6F98-4C9A-849A-23B2644562C8}"/>
              </a:ext>
            </a:extLst>
          </p:cNvPr>
          <p:cNvSpPr txBox="1"/>
          <p:nvPr/>
        </p:nvSpPr>
        <p:spPr>
          <a:xfrm>
            <a:off x="8060370" y="6260068"/>
            <a:ext cx="1463042" cy="369332"/>
          </a:xfrm>
          <a:prstGeom prst="rect">
            <a:avLst/>
          </a:prstGeom>
          <a:solidFill>
            <a:srgbClr val="EEF7F8"/>
          </a:solidFill>
        </p:spPr>
        <p:txBody>
          <a:bodyPr wrap="square" rtlCol="0">
            <a:spAutoFit/>
          </a:bodyPr>
          <a:lstStyle/>
          <a:p>
            <a:r>
              <a:rPr lang="en-US" sz="1800" dirty="0">
                <a:solidFill>
                  <a:schemeClr val="tx1">
                    <a:lumMod val="75000"/>
                    <a:lumOff val="25000"/>
                  </a:schemeClr>
                </a:solidFill>
              </a:rPr>
              <a:t>Booth traffic</a:t>
            </a:r>
          </a:p>
        </p:txBody>
      </p:sp>
      <p:sp>
        <p:nvSpPr>
          <p:cNvPr id="3" name="TextBox 2">
            <a:extLst>
              <a:ext uri="{FF2B5EF4-FFF2-40B4-BE49-F238E27FC236}">
                <a16:creationId xmlns:a16="http://schemas.microsoft.com/office/drawing/2014/main" id="{F6215CF9-60A3-40EA-6DEA-9ECD48C9F267}"/>
              </a:ext>
            </a:extLst>
          </p:cNvPr>
          <p:cNvSpPr txBox="1"/>
          <p:nvPr/>
        </p:nvSpPr>
        <p:spPr>
          <a:xfrm>
            <a:off x="8075612" y="2069068"/>
            <a:ext cx="1752600" cy="369332"/>
          </a:xfrm>
          <a:prstGeom prst="rect">
            <a:avLst/>
          </a:prstGeom>
          <a:solidFill>
            <a:srgbClr val="EEF7F8"/>
          </a:solidFill>
        </p:spPr>
        <p:txBody>
          <a:bodyPr wrap="square" rIns="45720" rtlCol="0">
            <a:spAutoFit/>
          </a:bodyPr>
          <a:lstStyle/>
          <a:p>
            <a:r>
              <a:rPr lang="en-US" sz="1800" dirty="0">
                <a:solidFill>
                  <a:schemeClr val="tx1">
                    <a:lumMod val="75000"/>
                    <a:lumOff val="25000"/>
                  </a:schemeClr>
                </a:solidFill>
              </a:rPr>
              <a:t>The Siemens Hall</a:t>
            </a:r>
          </a:p>
        </p:txBody>
      </p:sp>
    </p:spTree>
    <p:extLst>
      <p:ext uri="{BB962C8B-B14F-4D97-AF65-F5344CB8AC3E}">
        <p14:creationId xmlns:p14="http://schemas.microsoft.com/office/powerpoint/2010/main" val="17867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A3FBC7-792D-4955-8C75-00DBB4253AF9}"/>
              </a:ext>
            </a:extLst>
          </p:cNvPr>
          <p:cNvSpPr/>
          <p:nvPr/>
        </p:nvSpPr>
        <p:spPr>
          <a:xfrm>
            <a:off x="531812" y="1295400"/>
            <a:ext cx="5486400" cy="260604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91440" rIns="45720" rtlCol="0" anchor="ctr"/>
          <a:lstStyle/>
          <a:p>
            <a:pPr lvl="0"/>
            <a:r>
              <a:rPr lang="en-US" sz="1800" b="1" dirty="0">
                <a:solidFill>
                  <a:srgbClr val="002060"/>
                </a:solidFill>
              </a:rPr>
              <a:t>Strategy (Print/Online Media):</a:t>
            </a:r>
          </a:p>
          <a:p>
            <a:pPr marL="155448" lvl="0" indent="-155448">
              <a:buFont typeface="Arial" panose="020B0604020202020204" pitchFamily="34" charset="0"/>
              <a:buChar char="•"/>
            </a:pPr>
            <a:r>
              <a:rPr lang="en-US" sz="1600" dirty="0">
                <a:solidFill>
                  <a:prstClr val="black">
                    <a:lumMod val="75000"/>
                    <a:lumOff val="25000"/>
                  </a:prstClr>
                </a:solidFill>
              </a:rPr>
              <a:t>Increase company brand and subject matter experts in traditional and online media through proactive pitching.</a:t>
            </a:r>
          </a:p>
          <a:p>
            <a:pPr lvl="0"/>
            <a:endParaRPr lang="en-US" sz="600" dirty="0">
              <a:solidFill>
                <a:prstClr val="black">
                  <a:lumMod val="75000"/>
                  <a:lumOff val="25000"/>
                </a:prstClr>
              </a:solidFill>
            </a:endParaRPr>
          </a:p>
          <a:p>
            <a:pPr lvl="0"/>
            <a:r>
              <a:rPr lang="en-US" sz="1800" b="1" dirty="0">
                <a:solidFill>
                  <a:srgbClr val="002060"/>
                </a:solidFill>
              </a:rPr>
              <a:t>Tactics:</a:t>
            </a:r>
          </a:p>
          <a:p>
            <a:pPr marL="155448" lvl="0" indent="-155448">
              <a:buFont typeface="Arial" panose="020B0604020202020204" pitchFamily="34" charset="0"/>
              <a:buChar char="•"/>
            </a:pPr>
            <a:r>
              <a:rPr lang="en-US" sz="1600" dirty="0">
                <a:solidFill>
                  <a:prstClr val="black">
                    <a:lumMod val="75000"/>
                    <a:lumOff val="25000"/>
                  </a:prstClr>
                </a:solidFill>
              </a:rPr>
              <a:t>Identify subject matter experts/topics for media availability</a:t>
            </a:r>
          </a:p>
          <a:p>
            <a:pPr marL="155448" lvl="0" indent="-155448">
              <a:buFont typeface="Arial" panose="020B0604020202020204" pitchFamily="34" charset="0"/>
              <a:buChar char="•"/>
            </a:pPr>
            <a:r>
              <a:rPr lang="en-US" sz="1600" dirty="0">
                <a:solidFill>
                  <a:prstClr val="black">
                    <a:lumMod val="75000"/>
                    <a:lumOff val="25000"/>
                  </a:prstClr>
                </a:solidFill>
              </a:rPr>
              <a:t>Expand media outreach on hot topic industry issues</a:t>
            </a:r>
          </a:p>
          <a:p>
            <a:pPr marL="155448" lvl="0" indent="-155448">
              <a:buFont typeface="Arial" panose="020B0604020202020204" pitchFamily="34" charset="0"/>
              <a:buChar char="•"/>
            </a:pPr>
            <a:r>
              <a:rPr lang="en-US" sz="1600" dirty="0">
                <a:solidFill>
                  <a:prstClr val="black">
                    <a:lumMod val="75000"/>
                    <a:lumOff val="25000"/>
                  </a:prstClr>
                </a:solidFill>
              </a:rPr>
              <a:t>Articles from speaking engagements for media placement</a:t>
            </a:r>
          </a:p>
          <a:p>
            <a:pPr marL="155448" lvl="0" indent="-155448">
              <a:buFont typeface="Arial" panose="020B0604020202020204" pitchFamily="34" charset="0"/>
              <a:buChar char="•"/>
            </a:pPr>
            <a:r>
              <a:rPr lang="en-US" sz="1600" dirty="0">
                <a:solidFill>
                  <a:prstClr val="black">
                    <a:lumMod val="75000"/>
                    <a:lumOff val="25000"/>
                  </a:prstClr>
                </a:solidFill>
              </a:rPr>
              <a:t>Pitch to professional organizations for company-authored articles for inclusion in member newsletters</a:t>
            </a:r>
            <a:endParaRPr lang="en-US" sz="600" dirty="0">
              <a:solidFill>
                <a:prstClr val="black"/>
              </a:solidFill>
            </a:endParaRPr>
          </a:p>
        </p:txBody>
      </p:sp>
      <p:sp>
        <p:nvSpPr>
          <p:cNvPr id="11" name="Rectangle: Rounded Corners 10">
            <a:extLst>
              <a:ext uri="{FF2B5EF4-FFF2-40B4-BE49-F238E27FC236}">
                <a16:creationId xmlns:a16="http://schemas.microsoft.com/office/drawing/2014/main" id="{5265E617-E39A-422F-9340-7408A618B3BF}"/>
              </a:ext>
            </a:extLst>
          </p:cNvPr>
          <p:cNvSpPr/>
          <p:nvPr/>
        </p:nvSpPr>
        <p:spPr>
          <a:xfrm>
            <a:off x="6170612" y="1295400"/>
            <a:ext cx="5486400" cy="260604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164592" rIns="45720" rtlCol="0" anchor="ctr"/>
          <a:lstStyle/>
          <a:p>
            <a:pPr lvl="0"/>
            <a:r>
              <a:rPr lang="en-US" sz="1800" b="1" dirty="0">
                <a:solidFill>
                  <a:srgbClr val="002060"/>
                </a:solidFill>
              </a:rPr>
              <a:t>Strategy (Social Media – initial platform: Twitter):</a:t>
            </a:r>
          </a:p>
          <a:p>
            <a:pPr marL="155448" lvl="0" indent="-155448">
              <a:buFont typeface="Arial" panose="020B0604020202020204" pitchFamily="34" charset="0"/>
              <a:buChar char="•"/>
            </a:pPr>
            <a:r>
              <a:rPr lang="en-US" sz="1600" dirty="0">
                <a:solidFill>
                  <a:prstClr val="black">
                    <a:lumMod val="75000"/>
                    <a:lumOff val="25000"/>
                  </a:prstClr>
                </a:solidFill>
              </a:rPr>
              <a:t>Establish (Dec. 2011) company’s initial social media presence through expert content and in discussion forums.</a:t>
            </a:r>
          </a:p>
          <a:p>
            <a:pPr lvl="0"/>
            <a:endParaRPr lang="en-US" sz="600" dirty="0">
              <a:solidFill>
                <a:prstClr val="black">
                  <a:lumMod val="75000"/>
                  <a:lumOff val="25000"/>
                </a:prstClr>
              </a:solidFill>
            </a:endParaRPr>
          </a:p>
          <a:p>
            <a:pPr lvl="0"/>
            <a:r>
              <a:rPr lang="en-US" sz="1800" b="1" dirty="0">
                <a:solidFill>
                  <a:srgbClr val="002060"/>
                </a:solidFill>
              </a:rPr>
              <a:t>Tactics:</a:t>
            </a:r>
          </a:p>
          <a:p>
            <a:pPr marL="155448" lvl="0" indent="-155448">
              <a:buFont typeface="Arial" panose="020B0604020202020204" pitchFamily="34" charset="0"/>
              <a:buChar char="•"/>
            </a:pPr>
            <a:r>
              <a:rPr lang="en-US" sz="1600" dirty="0">
                <a:solidFill>
                  <a:prstClr val="black">
                    <a:lumMod val="75000"/>
                    <a:lumOff val="25000"/>
                  </a:prstClr>
                </a:solidFill>
              </a:rPr>
              <a:t>Identify key industry forums for thought leadership content</a:t>
            </a:r>
          </a:p>
          <a:p>
            <a:pPr marL="155448" lvl="0" indent="-155448">
              <a:buFont typeface="Arial" panose="020B0604020202020204" pitchFamily="34" charset="0"/>
              <a:buChar char="•"/>
            </a:pPr>
            <a:r>
              <a:rPr lang="en-US" sz="1600" dirty="0">
                <a:solidFill>
                  <a:prstClr val="black">
                    <a:lumMod val="75000"/>
                    <a:lumOff val="25000"/>
                  </a:prstClr>
                </a:solidFill>
              </a:rPr>
              <a:t>Establish a positive experience on Twitter through engaging tweets that link to helpful company resources and content</a:t>
            </a:r>
          </a:p>
          <a:p>
            <a:pPr marL="155448" lvl="0" indent="-155448">
              <a:buFont typeface="Arial" panose="020B0604020202020204" pitchFamily="34" charset="0"/>
              <a:buChar char="•"/>
            </a:pPr>
            <a:r>
              <a:rPr lang="en-US" sz="1600" dirty="0">
                <a:solidFill>
                  <a:prstClr val="black">
                    <a:lumMod val="75000"/>
                    <a:lumOff val="25000"/>
                  </a:prstClr>
                </a:solidFill>
              </a:rPr>
              <a:t>Implement a communications strategy of regular tweets (proactive, reactive and evergreen topics) to maintain brand</a:t>
            </a:r>
          </a:p>
        </p:txBody>
      </p:sp>
      <p:sp>
        <p:nvSpPr>
          <p:cNvPr id="2" name="Title 1">
            <a:extLst>
              <a:ext uri="{FF2B5EF4-FFF2-40B4-BE49-F238E27FC236}">
                <a16:creationId xmlns:a16="http://schemas.microsoft.com/office/drawing/2014/main" id="{D75F34FF-E921-4965-A411-3A233F6E5057}"/>
              </a:ext>
            </a:extLst>
          </p:cNvPr>
          <p:cNvSpPr>
            <a:spLocks noGrp="1"/>
          </p:cNvSpPr>
          <p:nvPr>
            <p:ph type="title"/>
          </p:nvPr>
        </p:nvSpPr>
        <p:spPr>
          <a:xfrm>
            <a:off x="609441" y="381000"/>
            <a:ext cx="10969943" cy="457200"/>
          </a:xfrm>
        </p:spPr>
        <p:txBody>
          <a:bodyPr/>
          <a:lstStyle/>
          <a:p>
            <a:r>
              <a:rPr lang="en-US" sz="2800" dirty="0"/>
              <a:t>Media Placement Campaign – Executive Health Resources/Optum </a:t>
            </a:r>
            <a:r>
              <a:rPr lang="en-US" sz="2000" dirty="0"/>
              <a:t>(2011-2015)</a:t>
            </a:r>
          </a:p>
        </p:txBody>
      </p:sp>
      <p:sp>
        <p:nvSpPr>
          <p:cNvPr id="4" name="TextBox 3">
            <a:extLst>
              <a:ext uri="{FF2B5EF4-FFF2-40B4-BE49-F238E27FC236}">
                <a16:creationId xmlns:a16="http://schemas.microsoft.com/office/drawing/2014/main" id="{CF73ED7A-0582-4233-842C-5DA2264931E9}"/>
              </a:ext>
            </a:extLst>
          </p:cNvPr>
          <p:cNvSpPr txBox="1"/>
          <p:nvPr/>
        </p:nvSpPr>
        <p:spPr>
          <a:xfrm>
            <a:off x="531811" y="838200"/>
            <a:ext cx="11201401" cy="353943"/>
          </a:xfrm>
          <a:prstGeom prst="rect">
            <a:avLst/>
          </a:prstGeom>
          <a:noFill/>
        </p:spPr>
        <p:txBody>
          <a:bodyPr wrap="square" rtlCol="0">
            <a:spAutoFit/>
          </a:bodyPr>
          <a:lstStyle/>
          <a:p>
            <a:r>
              <a:rPr lang="en-US" sz="1700" dirty="0">
                <a:solidFill>
                  <a:schemeClr val="tx1">
                    <a:lumMod val="65000"/>
                    <a:lumOff val="35000"/>
                  </a:schemeClr>
                </a:solidFill>
              </a:rPr>
              <a:t>I led the ongoing program to increase the company brand/promote our leadership and subject matter experts in the industry.</a:t>
            </a:r>
          </a:p>
        </p:txBody>
      </p:sp>
      <p:graphicFrame>
        <p:nvGraphicFramePr>
          <p:cNvPr id="10" name="Chart 9">
            <a:extLst>
              <a:ext uri="{FF2B5EF4-FFF2-40B4-BE49-F238E27FC236}">
                <a16:creationId xmlns:a16="http://schemas.microsoft.com/office/drawing/2014/main" id="{AAAC0AD1-EB23-48EE-B2EA-034A0BF28435}"/>
              </a:ext>
            </a:extLst>
          </p:cNvPr>
          <p:cNvGraphicFramePr/>
          <p:nvPr>
            <p:extLst>
              <p:ext uri="{D42A27DB-BD31-4B8C-83A1-F6EECF244321}">
                <p14:modId xmlns:p14="http://schemas.microsoft.com/office/powerpoint/2010/main" val="4277867560"/>
              </p:ext>
            </p:extLst>
          </p:nvPr>
        </p:nvGraphicFramePr>
        <p:xfrm>
          <a:off x="687070" y="4038600"/>
          <a:ext cx="10814683" cy="23469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7AD5255-5DE3-4213-8E1F-A629DA0D2787}"/>
              </a:ext>
            </a:extLst>
          </p:cNvPr>
          <p:cNvSpPr txBox="1"/>
          <p:nvPr/>
        </p:nvSpPr>
        <p:spPr>
          <a:xfrm>
            <a:off x="715962" y="6504801"/>
            <a:ext cx="7924800" cy="276999"/>
          </a:xfrm>
          <a:prstGeom prst="rect">
            <a:avLst/>
          </a:prstGeom>
          <a:noFill/>
        </p:spPr>
        <p:txBody>
          <a:bodyPr wrap="square" rtlCol="0">
            <a:spAutoFit/>
          </a:bodyPr>
          <a:lstStyle/>
          <a:p>
            <a:r>
              <a:rPr lang="en-US" sz="1200" i="1" dirty="0"/>
              <a:t>* # of new forum and Twitter posts		** proactive and reactive media articles</a:t>
            </a:r>
          </a:p>
        </p:txBody>
      </p:sp>
      <p:sp>
        <p:nvSpPr>
          <p:cNvPr id="6" name="TextBox 5">
            <a:extLst>
              <a:ext uri="{FF2B5EF4-FFF2-40B4-BE49-F238E27FC236}">
                <a16:creationId xmlns:a16="http://schemas.microsoft.com/office/drawing/2014/main" id="{9E579118-12B8-4498-AA21-BF228876C2FE}"/>
              </a:ext>
            </a:extLst>
          </p:cNvPr>
          <p:cNvSpPr txBox="1"/>
          <p:nvPr/>
        </p:nvSpPr>
        <p:spPr>
          <a:xfrm>
            <a:off x="10514012" y="4343400"/>
            <a:ext cx="987741" cy="630942"/>
          </a:xfrm>
          <a:prstGeom prst="rect">
            <a:avLst/>
          </a:prstGeom>
          <a:solidFill>
            <a:schemeClr val="bg1">
              <a:lumMod val="95000"/>
            </a:schemeClr>
          </a:solidFill>
        </p:spPr>
        <p:txBody>
          <a:bodyPr wrap="square" rtlCol="0">
            <a:spAutoFit/>
          </a:bodyPr>
          <a:lstStyle/>
          <a:p>
            <a:pPr algn="ctr"/>
            <a:r>
              <a:rPr lang="en-US" sz="2000" b="1" dirty="0">
                <a:solidFill>
                  <a:schemeClr val="tx2">
                    <a:lumMod val="75000"/>
                  </a:schemeClr>
                </a:solidFill>
              </a:rPr>
              <a:t>611% </a:t>
            </a:r>
            <a:r>
              <a:rPr lang="en-US" sz="1500" dirty="0"/>
              <a:t>increase</a:t>
            </a:r>
          </a:p>
        </p:txBody>
      </p:sp>
      <p:sp>
        <p:nvSpPr>
          <p:cNvPr id="9" name="TextBox 8">
            <a:extLst>
              <a:ext uri="{FF2B5EF4-FFF2-40B4-BE49-F238E27FC236}">
                <a16:creationId xmlns:a16="http://schemas.microsoft.com/office/drawing/2014/main" id="{FEAECE9B-2BA6-403F-AC22-27808490CDE7}"/>
              </a:ext>
            </a:extLst>
          </p:cNvPr>
          <p:cNvSpPr txBox="1"/>
          <p:nvPr/>
        </p:nvSpPr>
        <p:spPr>
          <a:xfrm>
            <a:off x="10514012" y="5105400"/>
            <a:ext cx="987741" cy="892552"/>
          </a:xfrm>
          <a:prstGeom prst="rect">
            <a:avLst/>
          </a:prstGeom>
          <a:solidFill>
            <a:schemeClr val="bg1">
              <a:lumMod val="95000"/>
            </a:schemeClr>
          </a:solidFill>
        </p:spPr>
        <p:txBody>
          <a:bodyPr wrap="square" rtlCol="0">
            <a:spAutoFit/>
          </a:bodyPr>
          <a:lstStyle/>
          <a:p>
            <a:pPr algn="ctr"/>
            <a:r>
              <a:rPr lang="en-US" sz="2000" b="1" dirty="0">
                <a:solidFill>
                  <a:srgbClr val="C00000"/>
                </a:solidFill>
              </a:rPr>
              <a:t>&gt;40%</a:t>
            </a:r>
            <a:r>
              <a:rPr lang="en-US" sz="1600" b="1" dirty="0">
                <a:solidFill>
                  <a:srgbClr val="C00000"/>
                </a:solidFill>
              </a:rPr>
              <a:t> </a:t>
            </a:r>
            <a:r>
              <a:rPr lang="en-US" sz="1500" kern="800" dirty="0">
                <a:solidFill>
                  <a:schemeClr val="tx1">
                    <a:lumMod val="75000"/>
                    <a:lumOff val="25000"/>
                  </a:schemeClr>
                </a:solidFill>
              </a:rPr>
              <a:t>growth each year</a:t>
            </a:r>
          </a:p>
        </p:txBody>
      </p:sp>
    </p:spTree>
    <p:extLst>
      <p:ext uri="{BB962C8B-B14F-4D97-AF65-F5344CB8AC3E}">
        <p14:creationId xmlns:p14="http://schemas.microsoft.com/office/powerpoint/2010/main" val="560020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25D347F4-EA72-E9B9-090F-AE08BC8065D7}"/>
              </a:ext>
            </a:extLst>
          </p:cNvPr>
          <p:cNvSpPr>
            <a:spLocks noGrp="1"/>
          </p:cNvSpPr>
          <p:nvPr>
            <p:ph type="title"/>
          </p:nvPr>
        </p:nvSpPr>
        <p:spPr/>
        <p:txBody>
          <a:bodyPr/>
          <a:lstStyle/>
          <a:p>
            <a:endParaRPr lang="en-US"/>
          </a:p>
        </p:txBody>
      </p:sp>
      <p:pic>
        <p:nvPicPr>
          <p:cNvPr id="30" name="Picture 29" descr="A close-up of a globe&#10;&#10;Description automatically generated">
            <a:extLst>
              <a:ext uri="{FF2B5EF4-FFF2-40B4-BE49-F238E27FC236}">
                <a16:creationId xmlns:a16="http://schemas.microsoft.com/office/drawing/2014/main" id="{D94C9CE4-4739-9C91-35FB-5D0319484784}"/>
              </a:ext>
            </a:extLst>
          </p:cNvPr>
          <p:cNvPicPr>
            <a:picLocks noChangeAspect="1"/>
          </p:cNvPicPr>
          <p:nvPr/>
        </p:nvPicPr>
        <p:blipFill>
          <a:blip r:embed="rId3">
            <a:extLst>
              <a:ext uri="{28A0092B-C50C-407E-A947-70E740481C1C}">
                <a14:useLocalDpi xmlns:a14="http://schemas.microsoft.com/office/drawing/2010/main" val="0"/>
              </a:ext>
            </a:extLst>
          </a:blip>
          <a:srcRect l="99" r="19808" b="8440"/>
          <a:stretch/>
        </p:blipFill>
        <p:spPr>
          <a:xfrm>
            <a:off x="0" y="0"/>
            <a:ext cx="12182345" cy="6872118"/>
          </a:xfrm>
          <a:prstGeom prst="rect">
            <a:avLst/>
          </a:prstGeom>
        </p:spPr>
      </p:pic>
      <p:sp>
        <p:nvSpPr>
          <p:cNvPr id="31" name="Title 1">
            <a:extLst>
              <a:ext uri="{FF2B5EF4-FFF2-40B4-BE49-F238E27FC236}">
                <a16:creationId xmlns:a16="http://schemas.microsoft.com/office/drawing/2014/main" id="{926B2DA0-9F49-3DB0-26DE-38AF87BA5941}"/>
              </a:ext>
            </a:extLst>
          </p:cNvPr>
          <p:cNvSpPr txBox="1">
            <a:spLocks/>
          </p:cNvSpPr>
          <p:nvPr/>
        </p:nvSpPr>
        <p:spPr>
          <a:xfrm>
            <a:off x="609441" y="381000"/>
            <a:ext cx="10969943" cy="457200"/>
          </a:xfrm>
          <a:prstGeom prst="rect">
            <a:avLst/>
          </a:prstGeom>
        </p:spPr>
        <p:txBody>
          <a:bodyPr vert="horz" lIns="0" tIns="60949" rIns="0" bIns="60949" rtlCol="0" anchor="ctr">
            <a:noAutofit/>
          </a:bodyPr>
          <a:lst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a:lstStyle>
          <a:p>
            <a:r>
              <a:rPr lang="en-US" sz="2800" dirty="0">
                <a:solidFill>
                  <a:schemeClr val="bg1"/>
                </a:solidFill>
              </a:rPr>
              <a:t>In This Presentation …</a:t>
            </a:r>
          </a:p>
        </p:txBody>
      </p:sp>
      <p:sp>
        <p:nvSpPr>
          <p:cNvPr id="34" name="TextBox 33">
            <a:extLst>
              <a:ext uri="{FF2B5EF4-FFF2-40B4-BE49-F238E27FC236}">
                <a16:creationId xmlns:a16="http://schemas.microsoft.com/office/drawing/2014/main" id="{11EF35ED-7142-0E95-D57D-02F63C65353D}"/>
              </a:ext>
            </a:extLst>
          </p:cNvPr>
          <p:cNvSpPr txBox="1"/>
          <p:nvPr/>
        </p:nvSpPr>
        <p:spPr>
          <a:xfrm>
            <a:off x="608012" y="1219200"/>
            <a:ext cx="685800" cy="4562788"/>
          </a:xfrm>
          <a:prstGeom prst="rect">
            <a:avLst/>
          </a:prstGeom>
          <a:noFill/>
        </p:spPr>
        <p:txBody>
          <a:bodyPr wrap="square" rtlCol="0">
            <a:spAutoFit/>
          </a:bodyPr>
          <a:lstStyle/>
          <a:p>
            <a:pPr algn="r">
              <a:spcAft>
                <a:spcPts val="1500"/>
              </a:spcAft>
            </a:pPr>
            <a:r>
              <a:rPr lang="en-US" sz="3200" dirty="0">
                <a:solidFill>
                  <a:schemeClr val="bg1"/>
                </a:solidFill>
              </a:rPr>
              <a:t>3</a:t>
            </a:r>
          </a:p>
          <a:p>
            <a:pPr algn="r">
              <a:spcAft>
                <a:spcPts val="900"/>
              </a:spcAft>
            </a:pPr>
            <a:r>
              <a:rPr lang="en-US" sz="3200" dirty="0">
                <a:solidFill>
                  <a:schemeClr val="bg1"/>
                </a:solidFill>
              </a:rPr>
              <a:t>11</a:t>
            </a:r>
          </a:p>
          <a:p>
            <a:pPr algn="r">
              <a:spcAft>
                <a:spcPts val="900"/>
              </a:spcAft>
            </a:pPr>
            <a:endParaRPr lang="en-US" dirty="0">
              <a:solidFill>
                <a:schemeClr val="bg1"/>
              </a:solidFill>
            </a:endParaRPr>
          </a:p>
          <a:p>
            <a:pPr algn="r">
              <a:spcAft>
                <a:spcPts val="900"/>
              </a:spcAft>
            </a:pPr>
            <a:r>
              <a:rPr lang="en-US" sz="3200" dirty="0">
                <a:solidFill>
                  <a:schemeClr val="bg1"/>
                </a:solidFill>
              </a:rPr>
              <a:t>16</a:t>
            </a:r>
            <a:br>
              <a:rPr lang="en-US" sz="3200" dirty="0">
                <a:solidFill>
                  <a:schemeClr val="bg1"/>
                </a:solidFill>
              </a:rPr>
            </a:br>
            <a:endParaRPr lang="en-US" sz="3200" dirty="0">
              <a:solidFill>
                <a:schemeClr val="bg1"/>
              </a:solidFill>
            </a:endParaRPr>
          </a:p>
          <a:p>
            <a:pPr algn="r">
              <a:spcAft>
                <a:spcPts val="900"/>
              </a:spcAft>
            </a:pPr>
            <a:r>
              <a:rPr lang="en-US" sz="3200" dirty="0">
                <a:solidFill>
                  <a:schemeClr val="bg1"/>
                </a:solidFill>
              </a:rPr>
              <a:t>25</a:t>
            </a:r>
            <a:br>
              <a:rPr lang="en-US" sz="3200" dirty="0">
                <a:solidFill>
                  <a:schemeClr val="bg1"/>
                </a:solidFill>
              </a:rPr>
            </a:br>
            <a:endParaRPr lang="en-US" sz="3000" dirty="0">
              <a:solidFill>
                <a:schemeClr val="bg1"/>
              </a:solidFill>
            </a:endParaRPr>
          </a:p>
          <a:p>
            <a:pPr algn="r">
              <a:spcAft>
                <a:spcPts val="900"/>
              </a:spcAft>
            </a:pPr>
            <a:r>
              <a:rPr lang="en-US" sz="3200" dirty="0">
                <a:solidFill>
                  <a:schemeClr val="bg1"/>
                </a:solidFill>
              </a:rPr>
              <a:t>34</a:t>
            </a:r>
          </a:p>
        </p:txBody>
      </p:sp>
      <p:sp>
        <p:nvSpPr>
          <p:cNvPr id="36" name="TextBox 35">
            <a:extLst>
              <a:ext uri="{FF2B5EF4-FFF2-40B4-BE49-F238E27FC236}">
                <a16:creationId xmlns:a16="http://schemas.microsoft.com/office/drawing/2014/main" id="{ACAB6D0D-74F0-5D87-6092-E2637E03221C}"/>
              </a:ext>
            </a:extLst>
          </p:cNvPr>
          <p:cNvSpPr txBox="1"/>
          <p:nvPr/>
        </p:nvSpPr>
        <p:spPr>
          <a:xfrm>
            <a:off x="1446212" y="1219200"/>
            <a:ext cx="7620000" cy="4903907"/>
          </a:xfrm>
          <a:prstGeom prst="rect">
            <a:avLst/>
          </a:prstGeom>
          <a:noFill/>
        </p:spPr>
        <p:txBody>
          <a:bodyPr wrap="square" rtlCol="0">
            <a:spAutoFit/>
          </a:bodyPr>
          <a:lstStyle/>
          <a:p>
            <a:pPr>
              <a:spcAft>
                <a:spcPts val="900"/>
              </a:spcAft>
            </a:pPr>
            <a:r>
              <a:rPr lang="en-US" sz="3200" dirty="0">
                <a:solidFill>
                  <a:schemeClr val="bg1">
                    <a:lumMod val="95000"/>
                  </a:schemeClr>
                </a:solidFill>
              </a:rPr>
              <a:t>Professional Background</a:t>
            </a:r>
          </a:p>
          <a:p>
            <a:pPr>
              <a:spcBef>
                <a:spcPts val="500"/>
              </a:spcBef>
              <a:spcAft>
                <a:spcPts val="900"/>
              </a:spcAft>
            </a:pPr>
            <a:r>
              <a:rPr lang="en-US" sz="3200" dirty="0">
                <a:solidFill>
                  <a:schemeClr val="bg1">
                    <a:lumMod val="95000"/>
                  </a:schemeClr>
                </a:solidFill>
              </a:rPr>
              <a:t>Internal Communications  </a:t>
            </a:r>
            <a:br>
              <a:rPr lang="en-US" sz="3200" dirty="0">
                <a:solidFill>
                  <a:schemeClr val="bg1">
                    <a:lumMod val="95000"/>
                  </a:schemeClr>
                </a:solidFill>
              </a:rPr>
            </a:br>
            <a:r>
              <a:rPr lang="en-US" dirty="0">
                <a:solidFill>
                  <a:schemeClr val="bg1">
                    <a:lumMod val="95000"/>
                  </a:schemeClr>
                </a:solidFill>
              </a:rPr>
              <a:t>Employee Engagement </a:t>
            </a:r>
            <a:r>
              <a:rPr lang="en-US" dirty="0">
                <a:solidFill>
                  <a:schemeClr val="bg1">
                    <a:lumMod val="95000"/>
                  </a:schemeClr>
                </a:solidFill>
                <a:sym typeface="Wingdings" panose="05000000000000000000" pitchFamily="2" charset="2"/>
              </a:rPr>
              <a:t> Culture </a:t>
            </a:r>
            <a:r>
              <a:rPr lang="en-US" dirty="0">
                <a:solidFill>
                  <a:schemeClr val="bg1">
                    <a:lumMod val="95000"/>
                  </a:schemeClr>
                </a:solidFill>
              </a:rPr>
              <a:t> Change Management</a:t>
            </a:r>
          </a:p>
          <a:p>
            <a:pPr>
              <a:spcBef>
                <a:spcPts val="900"/>
              </a:spcBef>
              <a:spcAft>
                <a:spcPts val="900"/>
              </a:spcAft>
            </a:pPr>
            <a:r>
              <a:rPr lang="en-US" sz="3200" dirty="0">
                <a:solidFill>
                  <a:schemeClr val="bg1">
                    <a:lumMod val="95000"/>
                  </a:schemeClr>
                </a:solidFill>
              </a:rPr>
              <a:t>External Communications</a:t>
            </a:r>
            <a:br>
              <a:rPr lang="en-US" sz="3200" dirty="0">
                <a:solidFill>
                  <a:schemeClr val="bg1">
                    <a:lumMod val="95000"/>
                  </a:schemeClr>
                </a:solidFill>
              </a:rPr>
            </a:br>
            <a:r>
              <a:rPr lang="en-US" dirty="0">
                <a:solidFill>
                  <a:schemeClr val="bg1">
                    <a:lumMod val="95000"/>
                  </a:schemeClr>
                </a:solidFill>
              </a:rPr>
              <a:t>Media Relations </a:t>
            </a:r>
            <a:r>
              <a:rPr lang="en-US" dirty="0">
                <a:solidFill>
                  <a:schemeClr val="bg1">
                    <a:lumMod val="95000"/>
                  </a:schemeClr>
                </a:solidFill>
                <a:sym typeface="Wingdings" panose="05000000000000000000" pitchFamily="2" charset="2"/>
              </a:rPr>
              <a:t></a:t>
            </a:r>
            <a:r>
              <a:rPr lang="en-US" dirty="0">
                <a:solidFill>
                  <a:schemeClr val="bg1">
                    <a:lumMod val="95000"/>
                  </a:schemeClr>
                </a:solidFill>
              </a:rPr>
              <a:t> Public Relations </a:t>
            </a:r>
            <a:r>
              <a:rPr lang="en-US" dirty="0">
                <a:solidFill>
                  <a:schemeClr val="bg1">
                    <a:lumMod val="95000"/>
                  </a:schemeClr>
                </a:solidFill>
                <a:sym typeface="Wingdings" panose="05000000000000000000" pitchFamily="2" charset="2"/>
              </a:rPr>
              <a:t></a:t>
            </a:r>
            <a:r>
              <a:rPr lang="en-US" dirty="0">
                <a:solidFill>
                  <a:schemeClr val="bg1">
                    <a:lumMod val="95000"/>
                  </a:schemeClr>
                </a:solidFill>
              </a:rPr>
              <a:t> Branding</a:t>
            </a:r>
          </a:p>
          <a:p>
            <a:pPr>
              <a:spcBef>
                <a:spcPts val="900"/>
              </a:spcBef>
              <a:spcAft>
                <a:spcPts val="900"/>
              </a:spcAft>
            </a:pPr>
            <a:r>
              <a:rPr lang="en-US" sz="3200" dirty="0">
                <a:solidFill>
                  <a:schemeClr val="bg1">
                    <a:lumMod val="95000"/>
                  </a:schemeClr>
                </a:solidFill>
              </a:rPr>
              <a:t>Customer Communications</a:t>
            </a:r>
            <a:br>
              <a:rPr lang="en-US" sz="3200" dirty="0">
                <a:solidFill>
                  <a:schemeClr val="bg1">
                    <a:lumMod val="95000"/>
                  </a:schemeClr>
                </a:solidFill>
              </a:rPr>
            </a:br>
            <a:r>
              <a:rPr lang="en-US" dirty="0">
                <a:solidFill>
                  <a:schemeClr val="bg1">
                    <a:lumMod val="95000"/>
                  </a:schemeClr>
                </a:solidFill>
              </a:rPr>
              <a:t>Communication Channels </a:t>
            </a:r>
            <a:r>
              <a:rPr lang="en-US" dirty="0">
                <a:solidFill>
                  <a:schemeClr val="bg1">
                    <a:lumMod val="95000"/>
                  </a:schemeClr>
                </a:solidFill>
                <a:sym typeface="Wingdings" panose="05000000000000000000" pitchFamily="2" charset="2"/>
              </a:rPr>
              <a:t></a:t>
            </a:r>
            <a:r>
              <a:rPr lang="en-US" dirty="0">
                <a:solidFill>
                  <a:schemeClr val="bg1">
                    <a:lumMod val="95000"/>
                  </a:schemeClr>
                </a:solidFill>
              </a:rPr>
              <a:t> Engagement </a:t>
            </a:r>
            <a:r>
              <a:rPr lang="en-US" dirty="0">
                <a:solidFill>
                  <a:schemeClr val="bg1">
                    <a:lumMod val="95000"/>
                  </a:schemeClr>
                </a:solidFill>
                <a:sym typeface="Wingdings" panose="05000000000000000000" pitchFamily="2" charset="2"/>
              </a:rPr>
              <a:t></a:t>
            </a:r>
            <a:r>
              <a:rPr lang="en-US" dirty="0">
                <a:solidFill>
                  <a:schemeClr val="bg1">
                    <a:lumMod val="95000"/>
                  </a:schemeClr>
                </a:solidFill>
              </a:rPr>
              <a:t> Marketing</a:t>
            </a:r>
          </a:p>
          <a:p>
            <a:pPr>
              <a:spcBef>
                <a:spcPts val="900"/>
              </a:spcBef>
              <a:spcAft>
                <a:spcPts val="900"/>
              </a:spcAft>
            </a:pPr>
            <a:r>
              <a:rPr lang="en-US" sz="3200" dirty="0">
                <a:solidFill>
                  <a:schemeClr val="bg1">
                    <a:lumMod val="95000"/>
                  </a:schemeClr>
                </a:solidFill>
              </a:rPr>
              <a:t>Executive Communications</a:t>
            </a:r>
            <a:br>
              <a:rPr lang="en-US" sz="3200" dirty="0">
                <a:solidFill>
                  <a:schemeClr val="bg1">
                    <a:lumMod val="95000"/>
                  </a:schemeClr>
                </a:solidFill>
              </a:rPr>
            </a:br>
            <a:r>
              <a:rPr lang="en-US" dirty="0">
                <a:solidFill>
                  <a:schemeClr val="bg1">
                    <a:lumMod val="95000"/>
                  </a:schemeClr>
                </a:solidFill>
              </a:rPr>
              <a:t>Internal </a:t>
            </a:r>
            <a:r>
              <a:rPr lang="en-US" dirty="0">
                <a:solidFill>
                  <a:schemeClr val="bg1">
                    <a:lumMod val="95000"/>
                  </a:schemeClr>
                </a:solidFill>
                <a:sym typeface="Wingdings" panose="05000000000000000000" pitchFamily="2" charset="2"/>
              </a:rPr>
              <a:t></a:t>
            </a:r>
            <a:r>
              <a:rPr lang="en-US" dirty="0">
                <a:solidFill>
                  <a:schemeClr val="bg1">
                    <a:lumMod val="95000"/>
                  </a:schemeClr>
                </a:solidFill>
              </a:rPr>
              <a:t> Industry </a:t>
            </a:r>
            <a:r>
              <a:rPr lang="en-US" dirty="0">
                <a:solidFill>
                  <a:schemeClr val="bg1">
                    <a:lumMod val="95000"/>
                  </a:schemeClr>
                </a:solidFill>
                <a:sym typeface="Wingdings" panose="05000000000000000000" pitchFamily="2" charset="2"/>
              </a:rPr>
              <a:t></a:t>
            </a:r>
            <a:r>
              <a:rPr lang="en-US" dirty="0">
                <a:solidFill>
                  <a:schemeClr val="bg1">
                    <a:lumMod val="95000"/>
                  </a:schemeClr>
                </a:solidFill>
              </a:rPr>
              <a:t> Media Coverage</a:t>
            </a:r>
          </a:p>
        </p:txBody>
      </p:sp>
    </p:spTree>
    <p:extLst>
      <p:ext uri="{BB962C8B-B14F-4D97-AF65-F5344CB8AC3E}">
        <p14:creationId xmlns:p14="http://schemas.microsoft.com/office/powerpoint/2010/main" val="2783114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Press Releases</a:t>
            </a:r>
          </a:p>
        </p:txBody>
      </p:sp>
      <p:sp>
        <p:nvSpPr>
          <p:cNvPr id="12" name="TextBox 11">
            <a:extLst>
              <a:ext uri="{FF2B5EF4-FFF2-40B4-BE49-F238E27FC236}">
                <a16:creationId xmlns:a16="http://schemas.microsoft.com/office/drawing/2014/main" id="{E01F0573-DF14-450B-9B38-9CCCF02EC0F8}"/>
              </a:ext>
            </a:extLst>
          </p:cNvPr>
          <p:cNvSpPr txBox="1"/>
          <p:nvPr/>
        </p:nvSpPr>
        <p:spPr>
          <a:xfrm>
            <a:off x="531812" y="914400"/>
            <a:ext cx="10591800" cy="369332"/>
          </a:xfrm>
          <a:prstGeom prst="rect">
            <a:avLst/>
          </a:prstGeom>
          <a:noFill/>
        </p:spPr>
        <p:txBody>
          <a:bodyPr wrap="square" rtlCol="0">
            <a:spAutoFit/>
          </a:bodyPr>
          <a:lstStyle/>
          <a:p>
            <a:r>
              <a:rPr lang="en-US" sz="1800" dirty="0">
                <a:solidFill>
                  <a:schemeClr val="tx1">
                    <a:lumMod val="65000"/>
                    <a:lumOff val="35000"/>
                  </a:schemeClr>
                </a:solidFill>
              </a:rPr>
              <a:t>Press release examples I created and coordinated the distribution of for local and national media coverage.</a:t>
            </a:r>
          </a:p>
        </p:txBody>
      </p:sp>
      <p:pic>
        <p:nvPicPr>
          <p:cNvPr id="18" name="Picture 17">
            <a:extLst>
              <a:ext uri="{FF2B5EF4-FFF2-40B4-BE49-F238E27FC236}">
                <a16:creationId xmlns:a16="http://schemas.microsoft.com/office/drawing/2014/main" id="{A35F7952-0A8B-43A7-A863-55CE9D747FE3}"/>
              </a:ext>
            </a:extLst>
          </p:cNvPr>
          <p:cNvPicPr>
            <a:picLocks noChangeAspect="1"/>
          </p:cNvPicPr>
          <p:nvPr/>
        </p:nvPicPr>
        <p:blipFill rotWithShape="1">
          <a:blip r:embed="rId2"/>
          <a:srcRect l="19506" t="24020" r="51983" b="11932"/>
          <a:stretch/>
        </p:blipFill>
        <p:spPr>
          <a:xfrm rot="21392301">
            <a:off x="554945" y="1390233"/>
            <a:ext cx="3265496" cy="4114800"/>
          </a:xfrm>
          <a:prstGeom prst="rect">
            <a:avLst/>
          </a:prstGeom>
          <a:ln w="19050">
            <a:solidFill>
              <a:schemeClr val="bg1">
                <a:lumMod val="75000"/>
              </a:schemeClr>
            </a:solidFill>
          </a:ln>
          <a:effectLst>
            <a:outerShdw blurRad="228600" dist="50800" dir="600000" algn="ctr" rotWithShape="0">
              <a:schemeClr val="bg1">
                <a:lumMod val="85000"/>
                <a:alpha val="99000"/>
              </a:schemeClr>
            </a:outerShdw>
          </a:effectLst>
          <a:scene3d>
            <a:camera prst="perspectiveRight" fov="2700000">
              <a:rot lat="0" lon="20400000" rev="0"/>
            </a:camera>
            <a:lightRig rig="threePt" dir="t"/>
          </a:scene3d>
        </p:spPr>
      </p:pic>
      <p:pic>
        <p:nvPicPr>
          <p:cNvPr id="13" name="Picture 12">
            <a:extLst>
              <a:ext uri="{FF2B5EF4-FFF2-40B4-BE49-F238E27FC236}">
                <a16:creationId xmlns:a16="http://schemas.microsoft.com/office/drawing/2014/main" id="{CBDA90F7-61A6-4AFE-8E96-446EA2574119}"/>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rot="21377548">
            <a:off x="651314" y="4361871"/>
            <a:ext cx="3108960" cy="2057400"/>
          </a:xfrm>
          <a:prstGeom prst="rect">
            <a:avLst/>
          </a:prstGeom>
          <a:noFill/>
          <a:ln w="50800" cmpd="dbl">
            <a:solidFill>
              <a:schemeClr val="accent1">
                <a:lumMod val="50000"/>
              </a:schemeClr>
            </a:solidFill>
          </a:ln>
          <a:effectLst>
            <a:outerShdw blurRad="228600" dist="50800" dir="600000" algn="ctr" rotWithShape="0">
              <a:schemeClr val="bg1">
                <a:lumMod val="65000"/>
              </a:schemeClr>
            </a:outerShdw>
          </a:effectLst>
          <a:scene3d>
            <a:camera prst="perspectiveHeroicExtremeRightFacing" fov="3000000">
              <a:rot lat="0" lon="21556515" rev="60000"/>
            </a:camera>
            <a:lightRig rig="threePt" dir="t"/>
          </a:scene3d>
        </p:spPr>
      </p:pic>
      <p:pic>
        <p:nvPicPr>
          <p:cNvPr id="28" name="Picture 27">
            <a:extLst>
              <a:ext uri="{FF2B5EF4-FFF2-40B4-BE49-F238E27FC236}">
                <a16:creationId xmlns:a16="http://schemas.microsoft.com/office/drawing/2014/main" id="{FDBADF01-2A04-49C5-A98F-7E1AE7B52CA7}"/>
              </a:ext>
            </a:extLst>
          </p:cNvPr>
          <p:cNvPicPr>
            <a:picLocks/>
          </p:cNvPicPr>
          <p:nvPr/>
        </p:nvPicPr>
        <p:blipFill rotWithShape="1">
          <a:blip r:embed="rId4"/>
          <a:srcRect l="26256" t="20015" r="43735" b="7931"/>
          <a:stretch/>
        </p:blipFill>
        <p:spPr>
          <a:xfrm rot="21363317">
            <a:off x="3250044" y="1477854"/>
            <a:ext cx="3240748" cy="4405233"/>
          </a:xfrm>
          <a:prstGeom prst="rect">
            <a:avLst/>
          </a:prstGeom>
          <a:ln>
            <a:solidFill>
              <a:schemeClr val="bg1">
                <a:lumMod val="75000"/>
              </a:schemeClr>
            </a:solidFill>
          </a:ln>
          <a:effectLst>
            <a:outerShdw blurRad="228600" dist="50800" dir="600000" algn="ctr" rotWithShape="0">
              <a:schemeClr val="bg1">
                <a:lumMod val="85000"/>
                <a:alpha val="99000"/>
              </a:schemeClr>
            </a:outerShdw>
          </a:effectLst>
          <a:scene3d>
            <a:camera prst="perspectiveRight"/>
            <a:lightRig rig="threePt" dir="t"/>
          </a:scene3d>
        </p:spPr>
      </p:pic>
      <p:pic>
        <p:nvPicPr>
          <p:cNvPr id="15" name="Picture 14">
            <a:extLst>
              <a:ext uri="{FF2B5EF4-FFF2-40B4-BE49-F238E27FC236}">
                <a16:creationId xmlns:a16="http://schemas.microsoft.com/office/drawing/2014/main" id="{64E0215D-9E69-43CA-A4A1-9F0465922681}"/>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rot="158801">
            <a:off x="3304058" y="4185411"/>
            <a:ext cx="3108960" cy="2194560"/>
          </a:xfrm>
          <a:prstGeom prst="rect">
            <a:avLst/>
          </a:prstGeom>
          <a:ln w="50800" cmpd="dbl">
            <a:solidFill>
              <a:schemeClr val="accent1">
                <a:lumMod val="50000"/>
              </a:schemeClr>
            </a:solidFill>
          </a:ln>
          <a:effectLst>
            <a:outerShdw blurRad="228600" dist="50800" dir="600000" algn="ctr" rotWithShape="0">
              <a:schemeClr val="bg1">
                <a:lumMod val="65000"/>
                <a:alpha val="99000"/>
              </a:schemeClr>
            </a:outerShdw>
          </a:effectLst>
          <a:scene3d>
            <a:camera prst="perspectiveHeroicExtremeRightFacing" fov="3000000">
              <a:rot lat="1222764" lon="21039987" rev="226652"/>
            </a:camera>
            <a:lightRig rig="threePt" dir="t"/>
          </a:scene3d>
          <a:sp3d z="317500"/>
        </p:spPr>
      </p:pic>
      <p:pic>
        <p:nvPicPr>
          <p:cNvPr id="25" name="Picture 24">
            <a:extLst>
              <a:ext uri="{FF2B5EF4-FFF2-40B4-BE49-F238E27FC236}">
                <a16:creationId xmlns:a16="http://schemas.microsoft.com/office/drawing/2014/main" id="{AA16C1B3-7692-4BBA-ABF1-5D9920B951D7}"/>
              </a:ext>
            </a:extLst>
          </p:cNvPr>
          <p:cNvPicPr>
            <a:picLocks noChangeAspect="1"/>
          </p:cNvPicPr>
          <p:nvPr/>
        </p:nvPicPr>
        <p:blipFill rotWithShape="1">
          <a:blip r:embed="rId6"/>
          <a:srcRect l="26746" t="20015" r="43999" b="7931"/>
          <a:stretch/>
        </p:blipFill>
        <p:spPr>
          <a:xfrm rot="21425583">
            <a:off x="5722207" y="1580092"/>
            <a:ext cx="3273514" cy="4534172"/>
          </a:xfrm>
          <a:prstGeom prst="rect">
            <a:avLst/>
          </a:prstGeom>
          <a:ln>
            <a:solidFill>
              <a:schemeClr val="bg1">
                <a:lumMod val="75000"/>
              </a:schemeClr>
            </a:solidFill>
          </a:ln>
          <a:effectLst>
            <a:outerShdw blurRad="228600" dist="50800" dir="600000" algn="ctr" rotWithShape="0">
              <a:schemeClr val="bg1">
                <a:lumMod val="85000"/>
                <a:alpha val="99000"/>
              </a:schemeClr>
            </a:outerShdw>
          </a:effectLst>
          <a:scene3d>
            <a:camera prst="perspectiveRight">
              <a:rot lat="0" lon="20399999" rev="60000"/>
            </a:camera>
            <a:lightRig rig="threePt" dir="t"/>
          </a:scene3d>
        </p:spPr>
      </p:pic>
      <p:pic>
        <p:nvPicPr>
          <p:cNvPr id="17" name="Picture 16">
            <a:extLst>
              <a:ext uri="{FF2B5EF4-FFF2-40B4-BE49-F238E27FC236}">
                <a16:creationId xmlns:a16="http://schemas.microsoft.com/office/drawing/2014/main" id="{DB1F8326-801A-4B58-87AE-B5A32FD72A19}"/>
              </a:ext>
            </a:extLst>
          </p:cNvPr>
          <p:cNvPicPr>
            <a:picLocks/>
          </p:cNvPicPr>
          <p:nvPr/>
        </p:nvPicPr>
        <p:blipFill rotWithShape="1">
          <a:blip r:embed="rId7">
            <a:extLst>
              <a:ext uri="{28A0092B-C50C-407E-A947-70E740481C1C}">
                <a14:useLocalDpi xmlns:a14="http://schemas.microsoft.com/office/drawing/2010/main" val="0"/>
              </a:ext>
            </a:extLst>
          </a:blip>
          <a:srcRect l="8335" t="76106" r="5000" b="1861"/>
          <a:stretch/>
        </p:blipFill>
        <p:spPr>
          <a:xfrm rot="201557">
            <a:off x="5753656" y="4267200"/>
            <a:ext cx="3200400" cy="2148840"/>
          </a:xfrm>
          <a:prstGeom prst="rect">
            <a:avLst/>
          </a:prstGeom>
          <a:ln w="50800" cmpd="dbl">
            <a:solidFill>
              <a:schemeClr val="accent1">
                <a:lumMod val="50000"/>
              </a:schemeClr>
            </a:solidFill>
          </a:ln>
          <a:effectLst>
            <a:outerShdw blurRad="228600" dist="50800" dir="600000" algn="ctr" rotWithShape="0">
              <a:schemeClr val="bg1">
                <a:lumMod val="65000"/>
                <a:alpha val="99000"/>
              </a:schemeClr>
            </a:outerShdw>
          </a:effectLst>
          <a:scene3d>
            <a:camera prst="perspectiveHeroicExtremeRightFacing" fov="3000000">
              <a:rot lat="624000" lon="20400000" rev="360000"/>
            </a:camera>
            <a:lightRig rig="threePt" dir="t"/>
          </a:scene3d>
          <a:sp3d z="-38100"/>
        </p:spPr>
      </p:pic>
      <p:pic>
        <p:nvPicPr>
          <p:cNvPr id="27" name="Picture 26">
            <a:extLst>
              <a:ext uri="{FF2B5EF4-FFF2-40B4-BE49-F238E27FC236}">
                <a16:creationId xmlns:a16="http://schemas.microsoft.com/office/drawing/2014/main" id="{B496F7AD-0D6F-4B03-ABA7-8325CCF44370}"/>
              </a:ext>
            </a:extLst>
          </p:cNvPr>
          <p:cNvPicPr>
            <a:picLocks/>
          </p:cNvPicPr>
          <p:nvPr/>
        </p:nvPicPr>
        <p:blipFill rotWithShape="1">
          <a:blip r:embed="rId8"/>
          <a:srcRect l="33870" t="8782" r="33870" b="7395"/>
          <a:stretch/>
        </p:blipFill>
        <p:spPr>
          <a:xfrm rot="21387265">
            <a:off x="8268129" y="1697673"/>
            <a:ext cx="3291840" cy="4509250"/>
          </a:xfrm>
          <a:prstGeom prst="rect">
            <a:avLst/>
          </a:prstGeom>
          <a:ln>
            <a:solidFill>
              <a:schemeClr val="bg1">
                <a:lumMod val="75000"/>
              </a:schemeClr>
            </a:solidFill>
          </a:ln>
          <a:effectLst>
            <a:outerShdw blurRad="228600" dist="50800" dir="600000" algn="ctr" rotWithShape="0">
              <a:schemeClr val="bg1">
                <a:lumMod val="85000"/>
                <a:alpha val="99000"/>
              </a:schemeClr>
            </a:outerShdw>
          </a:effectLst>
          <a:scene3d>
            <a:camera prst="perspectiveRight">
              <a:rot lat="0" lon="20400000" rev="0"/>
            </a:camera>
            <a:lightRig rig="threePt" dir="t"/>
          </a:scene3d>
        </p:spPr>
      </p:pic>
      <p:pic>
        <p:nvPicPr>
          <p:cNvPr id="8" name="Picture 7">
            <a:extLst>
              <a:ext uri="{FF2B5EF4-FFF2-40B4-BE49-F238E27FC236}">
                <a16:creationId xmlns:a16="http://schemas.microsoft.com/office/drawing/2014/main" id="{E43590B3-3D50-49DC-9A38-4D396C2E1D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984" t="5705" r="1172"/>
          <a:stretch/>
        </p:blipFill>
        <p:spPr>
          <a:xfrm rot="249344">
            <a:off x="8352965" y="4367581"/>
            <a:ext cx="3383280" cy="2142045"/>
          </a:xfrm>
          <a:prstGeom prst="rect">
            <a:avLst/>
          </a:prstGeom>
          <a:ln w="50800" cmpd="dbl">
            <a:solidFill>
              <a:schemeClr val="accent1">
                <a:lumMod val="50000"/>
              </a:schemeClr>
            </a:solidFill>
          </a:ln>
          <a:effectLst>
            <a:outerShdw blurRad="228600" dist="50800" dir="600000" algn="ctr" rotWithShape="0">
              <a:schemeClr val="bg1">
                <a:lumMod val="65000"/>
                <a:alpha val="99000"/>
              </a:schemeClr>
            </a:outerShdw>
          </a:effectLst>
          <a:scene3d>
            <a:camera prst="perspectiveContrastingRightFacing" fov="3000000">
              <a:rot lat="600000" lon="21000000" rev="420000"/>
            </a:camera>
            <a:lightRig rig="threePt" dir="t"/>
          </a:scene3d>
          <a:sp3d z="-292100"/>
        </p:spPr>
      </p:pic>
    </p:spTree>
    <p:extLst>
      <p:ext uri="{BB962C8B-B14F-4D97-AF65-F5344CB8AC3E}">
        <p14:creationId xmlns:p14="http://schemas.microsoft.com/office/powerpoint/2010/main" val="3841382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1">
                    <a:lumMod val="75000"/>
                    <a:lumOff val="25000"/>
                  </a:schemeClr>
                </a:solidFill>
              </a:rPr>
              <a:t>Media Production</a:t>
            </a:r>
            <a:endParaRPr lang="en-IN" sz="2800" dirty="0">
              <a:solidFill>
                <a:schemeClr val="tx1">
                  <a:lumMod val="75000"/>
                  <a:lumOff val="25000"/>
                </a:schemeClr>
              </a:solidFill>
            </a:endParaRPr>
          </a:p>
        </p:txBody>
      </p:sp>
      <p:pic>
        <p:nvPicPr>
          <p:cNvPr id="3" name="Picture 2">
            <a:extLst>
              <a:ext uri="{FF2B5EF4-FFF2-40B4-BE49-F238E27FC236}">
                <a16:creationId xmlns:a16="http://schemas.microsoft.com/office/drawing/2014/main" id="{A93AD89A-DC4B-4813-AF64-1F71D8C81A33}"/>
              </a:ext>
            </a:extLst>
          </p:cNvPr>
          <p:cNvPicPr>
            <a:picLocks noChangeAspect="1"/>
          </p:cNvPicPr>
          <p:nvPr/>
        </p:nvPicPr>
        <p:blipFill>
          <a:blip r:embed="rId2"/>
          <a:stretch>
            <a:fillRect/>
          </a:stretch>
        </p:blipFill>
        <p:spPr>
          <a:xfrm>
            <a:off x="808716" y="1385452"/>
            <a:ext cx="10543496" cy="5472548"/>
          </a:xfrm>
          <a:prstGeom prst="rect">
            <a:avLst/>
          </a:prstGeom>
          <a:solidFill>
            <a:srgbClr val="EEF7F8"/>
          </a:solidFill>
          <a:effectLst>
            <a:outerShdw blurRad="50800" dist="50800" dir="5400000" algn="ctr" rotWithShape="0">
              <a:schemeClr val="bg1">
                <a:lumMod val="95000"/>
              </a:schemeClr>
            </a:outerShdw>
            <a:softEdge rad="12700"/>
          </a:effectLst>
        </p:spPr>
      </p:pic>
      <p:sp>
        <p:nvSpPr>
          <p:cNvPr id="66" name="TextBox 65">
            <a:extLst>
              <a:ext uri="{FF2B5EF4-FFF2-40B4-BE49-F238E27FC236}">
                <a16:creationId xmlns:a16="http://schemas.microsoft.com/office/drawing/2014/main" id="{E060CAE6-32A8-4CB4-ADA5-90B4801816E6}"/>
              </a:ext>
            </a:extLst>
          </p:cNvPr>
          <p:cNvSpPr txBox="1"/>
          <p:nvPr/>
        </p:nvSpPr>
        <p:spPr>
          <a:xfrm>
            <a:off x="531812" y="914400"/>
            <a:ext cx="10543496" cy="646331"/>
          </a:xfrm>
          <a:prstGeom prst="rect">
            <a:avLst/>
          </a:prstGeom>
          <a:noFill/>
        </p:spPr>
        <p:txBody>
          <a:bodyPr wrap="square" rtlCol="0">
            <a:spAutoFit/>
          </a:bodyPr>
          <a:lstStyle/>
          <a:p>
            <a:r>
              <a:rPr lang="en-US" sz="1800" dirty="0">
                <a:solidFill>
                  <a:schemeClr val="tx1">
                    <a:lumMod val="65000"/>
                    <a:lumOff val="35000"/>
                  </a:schemeClr>
                </a:solidFill>
              </a:rPr>
              <a:t>In addition to a career as a writer, editor and content strategist, I have experience in all areas of print and digital media production, including magazines, newsletters, Web sites, video, podcasts and social media. </a:t>
            </a:r>
          </a:p>
        </p:txBody>
      </p:sp>
    </p:spTree>
    <p:extLst>
      <p:ext uri="{BB962C8B-B14F-4D97-AF65-F5344CB8AC3E}">
        <p14:creationId xmlns:p14="http://schemas.microsoft.com/office/powerpoint/2010/main" val="35355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6753D-CB25-4EB3-AA1F-48C30CCFF07C}"/>
              </a:ext>
            </a:extLst>
          </p:cNvPr>
          <p:cNvPicPr>
            <a:picLocks noChangeAspect="1"/>
          </p:cNvPicPr>
          <p:nvPr/>
        </p:nvPicPr>
        <p:blipFill rotWithShape="1">
          <a:blip r:embed="rId2"/>
          <a:srcRect l="19506" t="24020" r="51983" b="11932"/>
          <a:stretch/>
        </p:blipFill>
        <p:spPr>
          <a:xfrm rot="21155760">
            <a:off x="8820099" y="934909"/>
            <a:ext cx="2907712" cy="3464223"/>
          </a:xfrm>
          <a:prstGeom prst="rect">
            <a:avLst/>
          </a:prstGeom>
          <a:ln w="19050">
            <a:solidFill>
              <a:schemeClr val="bg1">
                <a:lumMod val="85000"/>
              </a:schemeClr>
            </a:solidFill>
          </a:ln>
          <a:effectLst>
            <a:outerShdw blurRad="127000" dist="50800" dir="600000" algn="ctr" rotWithShape="0">
              <a:schemeClr val="bg1">
                <a:lumMod val="95000"/>
              </a:schemeClr>
            </a:outerShdw>
          </a:effectLst>
        </p:spPr>
      </p:pic>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EHR University Grand Opening – Executive Health Resources </a:t>
            </a:r>
            <a:r>
              <a:rPr lang="en-US" sz="2000" dirty="0"/>
              <a:t>(2011)</a:t>
            </a:r>
          </a:p>
        </p:txBody>
      </p:sp>
      <p:sp>
        <p:nvSpPr>
          <p:cNvPr id="9" name="TextBox 8">
            <a:extLst>
              <a:ext uri="{FF2B5EF4-FFF2-40B4-BE49-F238E27FC236}">
                <a16:creationId xmlns:a16="http://schemas.microsoft.com/office/drawing/2014/main" id="{4D1E7FD3-80FD-4D32-8A4C-7040A92090E2}"/>
              </a:ext>
            </a:extLst>
          </p:cNvPr>
          <p:cNvSpPr txBox="1"/>
          <p:nvPr/>
        </p:nvSpPr>
        <p:spPr>
          <a:xfrm>
            <a:off x="531812" y="990600"/>
            <a:ext cx="8152006" cy="923330"/>
          </a:xfrm>
          <a:prstGeom prst="rect">
            <a:avLst/>
          </a:prstGeom>
          <a:noFill/>
        </p:spPr>
        <p:txBody>
          <a:bodyPr wrap="square" rtlCol="0">
            <a:spAutoFit/>
          </a:bodyPr>
          <a:lstStyle/>
          <a:p>
            <a:r>
              <a:rPr lang="en-US" sz="1800" dirty="0">
                <a:solidFill>
                  <a:schemeClr val="tx1">
                    <a:lumMod val="65000"/>
                    <a:lumOff val="35000"/>
                  </a:schemeClr>
                </a:solidFill>
              </a:rPr>
              <a:t>I successfully organized the grand opening event of the company’s new training facility – branded EHR University – inviting company executives, employees, political leadership and local and business media to promote bringing new jobs to the region.</a:t>
            </a:r>
          </a:p>
        </p:txBody>
      </p:sp>
      <p:pic>
        <p:nvPicPr>
          <p:cNvPr id="14" name="Picture 13">
            <a:extLst>
              <a:ext uri="{FF2B5EF4-FFF2-40B4-BE49-F238E27FC236}">
                <a16:creationId xmlns:a16="http://schemas.microsoft.com/office/drawing/2014/main" id="{CC41DF22-4827-49ED-9BBA-2E93ED038B2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9000"/>
                    </a14:imgEffect>
                    <a14:imgEffect>
                      <a14:brightnessContrast bright="39000" contrast="-31000"/>
                    </a14:imgEffect>
                  </a14:imgLayer>
                </a14:imgProps>
              </a:ext>
              <a:ext uri="{28A0092B-C50C-407E-A947-70E740481C1C}">
                <a14:useLocalDpi xmlns:a14="http://schemas.microsoft.com/office/drawing/2010/main" val="0"/>
              </a:ext>
            </a:extLst>
          </a:blip>
          <a:stretch>
            <a:fillRect/>
          </a:stretch>
        </p:blipFill>
        <p:spPr>
          <a:xfrm>
            <a:off x="7446512" y="4056046"/>
            <a:ext cx="4175921" cy="2192354"/>
          </a:xfrm>
          <a:prstGeom prst="rect">
            <a:avLst/>
          </a:prstGeom>
          <a:ln w="19050">
            <a:solidFill>
              <a:schemeClr val="bg1">
                <a:lumMod val="75000"/>
              </a:schemeClr>
            </a:solidFill>
          </a:ln>
          <a:effectLst>
            <a:outerShdw blurRad="76200" dist="38100" dir="600000" algn="ctr" rotWithShape="0">
              <a:schemeClr val="bg1">
                <a:lumMod val="85000"/>
              </a:schemeClr>
            </a:outerShdw>
          </a:effectLst>
        </p:spPr>
      </p:pic>
      <p:pic>
        <p:nvPicPr>
          <p:cNvPr id="16" name="Picture 15">
            <a:extLst>
              <a:ext uri="{FF2B5EF4-FFF2-40B4-BE49-F238E27FC236}">
                <a16:creationId xmlns:a16="http://schemas.microsoft.com/office/drawing/2014/main" id="{ECE29E88-D60D-41AA-9631-52EF4847865B}"/>
              </a:ext>
            </a:extLst>
          </p:cNvPr>
          <p:cNvPicPr>
            <a:picLocks noChangeAspect="1"/>
          </p:cNvPicPr>
          <p:nvPr/>
        </p:nvPicPr>
        <p:blipFill rotWithShape="1">
          <a:blip r:embed="rId5">
            <a:extLst>
              <a:ext uri="{28A0092B-C50C-407E-A947-70E740481C1C}">
                <a14:useLocalDpi xmlns:a14="http://schemas.microsoft.com/office/drawing/2010/main" val="0"/>
              </a:ext>
            </a:extLst>
          </a:blip>
          <a:srcRect t="11538" b="3846"/>
          <a:stretch/>
        </p:blipFill>
        <p:spPr>
          <a:xfrm>
            <a:off x="5909135" y="4857009"/>
            <a:ext cx="2774683" cy="1726352"/>
          </a:xfrm>
          <a:prstGeom prst="rect">
            <a:avLst/>
          </a:prstGeom>
          <a:ln w="19050">
            <a:solidFill>
              <a:schemeClr val="bg1">
                <a:lumMod val="75000"/>
              </a:schemeClr>
            </a:solidFill>
          </a:ln>
          <a:effectLst>
            <a:outerShdw blurRad="76200" dist="38100" dir="600000" algn="ctr" rotWithShape="0">
              <a:schemeClr val="bg1">
                <a:lumMod val="85000"/>
              </a:schemeClr>
            </a:outerShdw>
          </a:effectLst>
        </p:spPr>
      </p:pic>
      <p:pic>
        <p:nvPicPr>
          <p:cNvPr id="18" name="Picture 17">
            <a:extLst>
              <a:ext uri="{FF2B5EF4-FFF2-40B4-BE49-F238E27FC236}">
                <a16:creationId xmlns:a16="http://schemas.microsoft.com/office/drawing/2014/main" id="{91F4D14A-ACF1-4E4D-A2FE-25F5CCE6A5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967" y="4587564"/>
            <a:ext cx="2905045" cy="1965636"/>
          </a:xfrm>
          <a:prstGeom prst="rect">
            <a:avLst/>
          </a:prstGeom>
          <a:ln w="19050">
            <a:solidFill>
              <a:schemeClr val="bg1">
                <a:lumMod val="75000"/>
              </a:schemeClr>
            </a:solidFill>
          </a:ln>
          <a:effectLst>
            <a:outerShdw blurRad="76200" dist="38100" dir="600000" algn="ctr" rotWithShape="0">
              <a:schemeClr val="bg1">
                <a:lumMod val="85000"/>
              </a:schemeClr>
            </a:outerShdw>
          </a:effectLst>
        </p:spPr>
      </p:pic>
      <p:pic>
        <p:nvPicPr>
          <p:cNvPr id="12" name="Picture 11">
            <a:extLst>
              <a:ext uri="{FF2B5EF4-FFF2-40B4-BE49-F238E27FC236}">
                <a16:creationId xmlns:a16="http://schemas.microsoft.com/office/drawing/2014/main" id="{5C1D2A33-8345-414B-BCC8-EA6EFEF28C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8836" y="4320932"/>
            <a:ext cx="2585576" cy="2079868"/>
          </a:xfrm>
          <a:prstGeom prst="rect">
            <a:avLst/>
          </a:prstGeom>
          <a:ln w="19050">
            <a:solidFill>
              <a:schemeClr val="bg1">
                <a:lumMod val="75000"/>
              </a:schemeClr>
            </a:solidFill>
          </a:ln>
          <a:effectLst>
            <a:outerShdw blurRad="76200" dist="38100" dir="600000" algn="ctr" rotWithShape="0">
              <a:schemeClr val="bg1">
                <a:lumMod val="75000"/>
              </a:schemeClr>
            </a:outerShdw>
          </a:effectLst>
        </p:spPr>
      </p:pic>
      <p:sp>
        <p:nvSpPr>
          <p:cNvPr id="21" name="TextBox 20">
            <a:extLst>
              <a:ext uri="{FF2B5EF4-FFF2-40B4-BE49-F238E27FC236}">
                <a16:creationId xmlns:a16="http://schemas.microsoft.com/office/drawing/2014/main" id="{884A41B0-D8F3-45A5-A662-698801130AF1}"/>
              </a:ext>
            </a:extLst>
          </p:cNvPr>
          <p:cNvSpPr txBox="1"/>
          <p:nvPr/>
        </p:nvSpPr>
        <p:spPr>
          <a:xfrm>
            <a:off x="622301" y="2036144"/>
            <a:ext cx="6749460" cy="646331"/>
          </a:xfrm>
          <a:prstGeom prst="rect">
            <a:avLst/>
          </a:prstGeom>
          <a:solidFill>
            <a:schemeClr val="tx2">
              <a:lumMod val="7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182880">
              <a:buFont typeface="Arial" panose="020B0604020202020204" pitchFamily="34" charset="0"/>
              <a:buChar char="•"/>
            </a:pPr>
            <a:r>
              <a:rPr lang="en-US" sz="1800" dirty="0">
                <a:solidFill>
                  <a:schemeClr val="bg1"/>
                </a:solidFill>
              </a:rPr>
              <a:t>Media/politicians invited, citing the event’s community importance</a:t>
            </a:r>
          </a:p>
          <a:p>
            <a:pPr marL="182880" indent="-182880">
              <a:buFont typeface="Arial" panose="020B0604020202020204" pitchFamily="34" charset="0"/>
              <a:buChar char="•"/>
            </a:pPr>
            <a:r>
              <a:rPr lang="en-US" sz="1800" dirty="0">
                <a:solidFill>
                  <a:schemeClr val="bg1"/>
                </a:solidFill>
              </a:rPr>
              <a:t>Media kits produced for press distribution</a:t>
            </a:r>
          </a:p>
        </p:txBody>
      </p:sp>
      <p:sp>
        <p:nvSpPr>
          <p:cNvPr id="22" name="TextBox 21">
            <a:extLst>
              <a:ext uri="{FF2B5EF4-FFF2-40B4-BE49-F238E27FC236}">
                <a16:creationId xmlns:a16="http://schemas.microsoft.com/office/drawing/2014/main" id="{9A867889-0D77-43B1-AB0E-BA38A2F49E15}"/>
              </a:ext>
            </a:extLst>
          </p:cNvPr>
          <p:cNvSpPr txBox="1"/>
          <p:nvPr/>
        </p:nvSpPr>
        <p:spPr>
          <a:xfrm>
            <a:off x="850900" y="2794782"/>
            <a:ext cx="6749460" cy="646331"/>
          </a:xfrm>
          <a:prstGeom prst="rect">
            <a:avLst/>
          </a:prstGeom>
          <a:solidFill>
            <a:srgbClr val="0593BF"/>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182880">
              <a:buFont typeface="Arial" panose="020B0604020202020204" pitchFamily="34" charset="0"/>
              <a:buChar char="•"/>
            </a:pPr>
            <a:r>
              <a:rPr lang="en-US" sz="1800" dirty="0">
                <a:solidFill>
                  <a:schemeClr val="bg1"/>
                </a:solidFill>
              </a:rPr>
              <a:t>Ribbon-cutting ceremony agenda planned/implemented</a:t>
            </a:r>
          </a:p>
          <a:p>
            <a:pPr marL="182880" indent="-182880">
              <a:buFont typeface="Arial" panose="020B0604020202020204" pitchFamily="34" charset="0"/>
              <a:buChar char="•"/>
            </a:pPr>
            <a:r>
              <a:rPr lang="en-US" sz="1800" dirty="0">
                <a:solidFill>
                  <a:schemeClr val="bg1"/>
                </a:solidFill>
              </a:rPr>
              <a:t>Presentation content created for company leadership</a:t>
            </a:r>
          </a:p>
        </p:txBody>
      </p:sp>
      <p:sp>
        <p:nvSpPr>
          <p:cNvPr id="23" name="TextBox 22">
            <a:extLst>
              <a:ext uri="{FF2B5EF4-FFF2-40B4-BE49-F238E27FC236}">
                <a16:creationId xmlns:a16="http://schemas.microsoft.com/office/drawing/2014/main" id="{EB0C0D11-749E-4521-A37A-899805C282C6}"/>
              </a:ext>
            </a:extLst>
          </p:cNvPr>
          <p:cNvSpPr txBox="1"/>
          <p:nvPr/>
        </p:nvSpPr>
        <p:spPr>
          <a:xfrm>
            <a:off x="1097552" y="3544669"/>
            <a:ext cx="6749460" cy="646331"/>
          </a:xfrm>
          <a:prstGeom prst="rect">
            <a:avLst/>
          </a:prstGeom>
          <a:solidFill>
            <a:schemeClr val="accent3">
              <a:lumMod val="7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182880">
              <a:buFont typeface="Arial" panose="020B0604020202020204" pitchFamily="34" charset="0"/>
              <a:buChar char="•"/>
            </a:pPr>
            <a:r>
              <a:rPr lang="en-US" sz="1800" dirty="0">
                <a:solidFill>
                  <a:schemeClr val="bg1"/>
                </a:solidFill>
              </a:rPr>
              <a:t>Press release (with leadership/politician quotes) distributed</a:t>
            </a:r>
          </a:p>
          <a:p>
            <a:pPr marL="182880" indent="-182880">
              <a:buFont typeface="Arial" panose="020B0604020202020204" pitchFamily="34" charset="0"/>
              <a:buChar char="•"/>
            </a:pPr>
            <a:r>
              <a:rPr lang="en-US" sz="1800" dirty="0">
                <a:solidFill>
                  <a:schemeClr val="bg1"/>
                </a:solidFill>
              </a:rPr>
              <a:t>Media results tracked and presented to leadership</a:t>
            </a:r>
          </a:p>
        </p:txBody>
      </p:sp>
      <p:sp>
        <p:nvSpPr>
          <p:cNvPr id="24" name="Arrow: Down 23">
            <a:extLst>
              <a:ext uri="{FF2B5EF4-FFF2-40B4-BE49-F238E27FC236}">
                <a16:creationId xmlns:a16="http://schemas.microsoft.com/office/drawing/2014/main" id="{C16DBC0F-F2D8-4F49-B6B6-6517B9D496FB}"/>
              </a:ext>
            </a:extLst>
          </p:cNvPr>
          <p:cNvSpPr/>
          <p:nvPr/>
        </p:nvSpPr>
        <p:spPr>
          <a:xfrm>
            <a:off x="6663761" y="2493821"/>
            <a:ext cx="533400" cy="464893"/>
          </a:xfrm>
          <a:prstGeom prst="down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844A92F6-A0E1-4838-9186-F0F53B9B1598}"/>
              </a:ext>
            </a:extLst>
          </p:cNvPr>
          <p:cNvSpPr/>
          <p:nvPr/>
        </p:nvSpPr>
        <p:spPr>
          <a:xfrm>
            <a:off x="6930461" y="3260445"/>
            <a:ext cx="533400" cy="464893"/>
          </a:xfrm>
          <a:prstGeom prst="down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142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p:cNvGrpSpPr/>
          <p:nvPr/>
        </p:nvGrpSpPr>
        <p:grpSpPr>
          <a:xfrm>
            <a:off x="2817812" y="3832809"/>
            <a:ext cx="2219504" cy="2256291"/>
            <a:chOff x="2817812" y="3490511"/>
            <a:chExt cx="2219504" cy="2256291"/>
          </a:xfrm>
        </p:grpSpPr>
        <p:sp>
          <p:nvSpPr>
            <p:cNvPr id="82" name="Chevron 81"/>
            <p:cNvSpPr/>
            <p:nvPr/>
          </p:nvSpPr>
          <p:spPr>
            <a:xfrm>
              <a:off x="2878078" y="3490511"/>
              <a:ext cx="2159238" cy="302046"/>
            </a:xfrm>
            <a:prstGeom prst="chevron">
              <a:avLst/>
            </a:prstGeom>
            <a:solidFill>
              <a:srgbClr val="246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27" name="Group 26"/>
            <p:cNvGrpSpPr/>
            <p:nvPr/>
          </p:nvGrpSpPr>
          <p:grpSpPr>
            <a:xfrm>
              <a:off x="2817812" y="3938702"/>
              <a:ext cx="2037971" cy="1808100"/>
              <a:chOff x="2817812" y="3938702"/>
              <a:chExt cx="2037971" cy="1808100"/>
            </a:xfrm>
          </p:grpSpPr>
          <p:sp>
            <p:nvSpPr>
              <p:cNvPr id="137" name="TextBox 136"/>
              <p:cNvSpPr txBox="1"/>
              <p:nvPr/>
            </p:nvSpPr>
            <p:spPr>
              <a:xfrm>
                <a:off x="3516604" y="3938702"/>
                <a:ext cx="870751" cy="461665"/>
              </a:xfrm>
              <a:prstGeom prst="rect">
                <a:avLst/>
              </a:prstGeom>
              <a:noFill/>
            </p:spPr>
            <p:txBody>
              <a:bodyPr wrap="none" rtlCol="0">
                <a:spAutoFit/>
              </a:bodyPr>
              <a:lstStyle/>
              <a:p>
                <a:pPr algn="ctr"/>
                <a:r>
                  <a:rPr lang="en-IN" b="1" dirty="0">
                    <a:solidFill>
                      <a:srgbClr val="246181"/>
                    </a:solidFill>
                    <a:latin typeface="Arial" panose="020B0604020202020204" pitchFamily="34" charset="0"/>
                    <a:cs typeface="Arial" panose="020B0604020202020204" pitchFamily="34" charset="0"/>
                  </a:rPr>
                  <a:t>2014</a:t>
                </a:r>
              </a:p>
            </p:txBody>
          </p:sp>
          <p:sp>
            <p:nvSpPr>
              <p:cNvPr id="164" name="TextBox 163"/>
              <p:cNvSpPr txBox="1"/>
              <p:nvPr/>
            </p:nvSpPr>
            <p:spPr>
              <a:xfrm>
                <a:off x="2817812" y="4657273"/>
                <a:ext cx="2037971" cy="1089529"/>
              </a:xfrm>
              <a:prstGeom prst="rect">
                <a:avLst/>
              </a:prstGeom>
              <a:noFill/>
            </p:spPr>
            <p:txBody>
              <a:bodyPr wrap="square" lIns="91440" rIns="45720" rtlCol="0" anchor="ctr" anchorCtr="0">
                <a:spAutoFit/>
              </a:bodyPr>
              <a:lstStyle/>
              <a:p>
                <a:pPr algn="ctr">
                  <a:lnSpc>
                    <a:spcPct val="90000"/>
                  </a:lnSpc>
                </a:pPr>
                <a:r>
                  <a:rPr lang="en-US" sz="1200" kern="0" dirty="0">
                    <a:solidFill>
                      <a:schemeClr val="tx1">
                        <a:lumMod val="75000"/>
                        <a:lumOff val="25000"/>
                      </a:schemeClr>
                    </a:solidFill>
                    <a:latin typeface="Arial" panose="020B0604020202020204" pitchFamily="34" charset="0"/>
                    <a:cs typeface="Arial" panose="020B0604020202020204" pitchFamily="34" charset="0"/>
                  </a:rPr>
                  <a:t>“Optum” noted in media references, web sites, internal/external materials and communications to condition clients to rebrand. (Overall Team Lead)</a:t>
                </a:r>
              </a:p>
            </p:txBody>
          </p:sp>
        </p:grpSp>
      </p:grpSp>
      <p:sp>
        <p:nvSpPr>
          <p:cNvPr id="4" name="Title 3"/>
          <p:cNvSpPr>
            <a:spLocks noGrp="1"/>
          </p:cNvSpPr>
          <p:nvPr>
            <p:ph type="title"/>
          </p:nvPr>
        </p:nvSpPr>
        <p:spPr>
          <a:xfrm>
            <a:off x="609441" y="343871"/>
            <a:ext cx="10969943" cy="570529"/>
          </a:xfrm>
        </p:spPr>
        <p:txBody>
          <a:bodyPr/>
          <a:lstStyle/>
          <a:p>
            <a:r>
              <a:rPr lang="en-IN" sz="2800" dirty="0"/>
              <a:t>Rebranding Campaign – Optum </a:t>
            </a:r>
            <a:r>
              <a:rPr lang="en-IN" sz="2000" dirty="0"/>
              <a:t>(2014-2019)</a:t>
            </a:r>
            <a:endParaRPr lang="en-US" sz="2000" dirty="0"/>
          </a:p>
        </p:txBody>
      </p:sp>
      <p:grpSp>
        <p:nvGrpSpPr>
          <p:cNvPr id="25" name="Group 24"/>
          <p:cNvGrpSpPr/>
          <p:nvPr/>
        </p:nvGrpSpPr>
        <p:grpSpPr>
          <a:xfrm>
            <a:off x="1119904" y="1958472"/>
            <a:ext cx="1545508" cy="1789128"/>
            <a:chOff x="1058866" y="1616174"/>
            <a:chExt cx="1545508" cy="1789128"/>
          </a:xfrm>
        </p:grpSpPr>
        <p:sp>
          <p:nvSpPr>
            <p:cNvPr id="134" name="TextBox 133"/>
            <p:cNvSpPr txBox="1"/>
            <p:nvPr/>
          </p:nvSpPr>
          <p:spPr>
            <a:xfrm>
              <a:off x="1393159" y="2943637"/>
              <a:ext cx="870751" cy="461665"/>
            </a:xfrm>
            <a:prstGeom prst="rect">
              <a:avLst/>
            </a:prstGeom>
            <a:noFill/>
          </p:spPr>
          <p:txBody>
            <a:bodyPr wrap="none" rtlCol="0">
              <a:spAutoFit/>
            </a:bodyPr>
            <a:lstStyle/>
            <a:p>
              <a:pPr algn="ctr"/>
              <a:r>
                <a:rPr lang="en-IN" b="1" dirty="0">
                  <a:solidFill>
                    <a:schemeClr val="tx2">
                      <a:lumMod val="75000"/>
                    </a:schemeClr>
                  </a:solidFill>
                  <a:latin typeface="Arial" panose="020B0604020202020204" pitchFamily="34" charset="0"/>
                  <a:cs typeface="Arial" panose="020B0604020202020204" pitchFamily="34" charset="0"/>
                </a:rPr>
                <a:t>2010</a:t>
              </a:r>
            </a:p>
          </p:txBody>
        </p:sp>
        <p:sp>
          <p:nvSpPr>
            <p:cNvPr id="163" name="TextBox 162"/>
            <p:cNvSpPr txBox="1"/>
            <p:nvPr/>
          </p:nvSpPr>
          <p:spPr>
            <a:xfrm>
              <a:off x="1058866" y="1616174"/>
              <a:ext cx="1545508" cy="1255728"/>
            </a:xfrm>
            <a:prstGeom prst="rect">
              <a:avLst/>
            </a:prstGeom>
            <a:noFill/>
          </p:spPr>
          <p:txBody>
            <a:bodyPr wrap="square" rtlCol="0" anchor="ctr" anchorCtr="0">
              <a:spAutoFit/>
            </a:bodyPr>
            <a:lstStyle/>
            <a:p>
              <a:pPr algn="ctr">
                <a:lnSpc>
                  <a:spcPct val="90000"/>
                </a:lnSpc>
              </a:pPr>
              <a:r>
                <a:rPr lang="en-US" sz="1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Optum retains legacy name due to the strength of the brand and recognition with clients and in the industry.</a:t>
              </a:r>
              <a:r>
                <a:rPr lang="en-US" sz="1200" kern="0" dirty="0">
                  <a:solidFill>
                    <a:schemeClr val="tx1">
                      <a:lumMod val="75000"/>
                      <a:lumOff val="25000"/>
                    </a:schemeClr>
                  </a:solidFill>
                  <a:latin typeface="Arial" panose="020B0604020202020204" pitchFamily="34" charset="0"/>
                  <a:cs typeface="Arial" panose="020B0604020202020204" pitchFamily="34" charset="0"/>
                </a:rPr>
                <a:t> </a:t>
              </a:r>
            </a:p>
          </p:txBody>
        </p:sp>
      </p:grpSp>
      <p:grpSp>
        <p:nvGrpSpPr>
          <p:cNvPr id="40" name="Group 39"/>
          <p:cNvGrpSpPr/>
          <p:nvPr/>
        </p:nvGrpSpPr>
        <p:grpSpPr>
          <a:xfrm>
            <a:off x="5200002" y="1854672"/>
            <a:ext cx="1635796" cy="1892928"/>
            <a:chOff x="5200002" y="1512374"/>
            <a:chExt cx="1635796" cy="1892928"/>
          </a:xfrm>
        </p:grpSpPr>
        <p:sp>
          <p:nvSpPr>
            <p:cNvPr id="135" name="TextBox 134"/>
            <p:cNvSpPr txBox="1"/>
            <p:nvPr/>
          </p:nvSpPr>
          <p:spPr>
            <a:xfrm>
              <a:off x="5637716" y="2943637"/>
              <a:ext cx="870751" cy="461665"/>
            </a:xfrm>
            <a:prstGeom prst="rect">
              <a:avLst/>
            </a:prstGeom>
            <a:noFill/>
          </p:spPr>
          <p:txBody>
            <a:bodyPr wrap="none" rtlCol="0">
              <a:spAutoFit/>
            </a:bodyPr>
            <a:lstStyle/>
            <a:p>
              <a:pPr algn="ctr"/>
              <a:r>
                <a:rPr lang="en-IN" b="1" dirty="0">
                  <a:solidFill>
                    <a:srgbClr val="02A4A4"/>
                  </a:solidFill>
                  <a:latin typeface="Arial" panose="020B0604020202020204" pitchFamily="34" charset="0"/>
                  <a:cs typeface="Arial" panose="020B0604020202020204" pitchFamily="34" charset="0"/>
                </a:rPr>
                <a:t>2016</a:t>
              </a:r>
            </a:p>
          </p:txBody>
        </p:sp>
        <p:sp>
          <p:nvSpPr>
            <p:cNvPr id="165" name="TextBox 164"/>
            <p:cNvSpPr txBox="1"/>
            <p:nvPr/>
          </p:nvSpPr>
          <p:spPr>
            <a:xfrm>
              <a:off x="5200002" y="1512374"/>
              <a:ext cx="1635796" cy="1421928"/>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latin typeface="Arial" panose="020B0604020202020204" pitchFamily="34" charset="0"/>
                  <a:cs typeface="Arial" panose="020B0604020202020204" pitchFamily="34" charset="0"/>
                </a:rPr>
                <a:t>Legacy name combined with “Optum” in all communications and external materials and now used with Optum logo. (Overall Team Lead)  </a:t>
              </a:r>
            </a:p>
          </p:txBody>
        </p:sp>
      </p:grpSp>
      <p:grpSp>
        <p:nvGrpSpPr>
          <p:cNvPr id="28" name="Group 27"/>
          <p:cNvGrpSpPr/>
          <p:nvPr/>
        </p:nvGrpSpPr>
        <p:grpSpPr>
          <a:xfrm>
            <a:off x="7237413" y="4281000"/>
            <a:ext cx="2038654" cy="2119800"/>
            <a:chOff x="7237413" y="3938702"/>
            <a:chExt cx="2038654" cy="2119800"/>
          </a:xfrm>
        </p:grpSpPr>
        <p:sp>
          <p:nvSpPr>
            <p:cNvPr id="138" name="TextBox 137"/>
            <p:cNvSpPr txBox="1"/>
            <p:nvPr/>
          </p:nvSpPr>
          <p:spPr>
            <a:xfrm>
              <a:off x="7571752" y="3938702"/>
              <a:ext cx="1316386" cy="461665"/>
            </a:xfrm>
            <a:prstGeom prst="rect">
              <a:avLst/>
            </a:prstGeom>
            <a:noFill/>
          </p:spPr>
          <p:txBody>
            <a:bodyPr wrap="none" rtlCol="0">
              <a:spAutoFit/>
            </a:bodyPr>
            <a:lstStyle/>
            <a:p>
              <a:pPr algn="ctr"/>
              <a:r>
                <a:rPr lang="en-IN" b="1" dirty="0">
                  <a:solidFill>
                    <a:srgbClr val="41907D"/>
                  </a:solidFill>
                  <a:latin typeface="Arial" panose="020B0604020202020204" pitchFamily="34" charset="0"/>
                  <a:cs typeface="Arial" panose="020B0604020202020204" pitchFamily="34" charset="0"/>
                </a:rPr>
                <a:t>2017-18</a:t>
              </a:r>
            </a:p>
          </p:txBody>
        </p:sp>
        <p:sp>
          <p:nvSpPr>
            <p:cNvPr id="166" name="TextBox 165"/>
            <p:cNvSpPr txBox="1"/>
            <p:nvPr/>
          </p:nvSpPr>
          <p:spPr>
            <a:xfrm>
              <a:off x="7237413" y="4470375"/>
              <a:ext cx="2038654" cy="1588127"/>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latin typeface="Arial" panose="020B0604020202020204" pitchFamily="34" charset="0"/>
                  <a:cs typeface="Arial" panose="020B0604020202020204" pitchFamily="34" charset="0"/>
                </a:rPr>
                <a:t>Full launch of Optum brand includes media pitches, direct mailings, industry event promotions, FAQs and internal/external Web site/materials refresh (Team Lead, content employee and client messaging). </a:t>
              </a:r>
            </a:p>
          </p:txBody>
        </p:sp>
      </p:grpSp>
      <p:grpSp>
        <p:nvGrpSpPr>
          <p:cNvPr id="29" name="Group 28"/>
          <p:cNvGrpSpPr/>
          <p:nvPr/>
        </p:nvGrpSpPr>
        <p:grpSpPr>
          <a:xfrm>
            <a:off x="9500376" y="1768585"/>
            <a:ext cx="1909290" cy="1979015"/>
            <a:chOff x="9500376" y="1443074"/>
            <a:chExt cx="1909290" cy="1962228"/>
          </a:xfrm>
        </p:grpSpPr>
        <p:sp>
          <p:nvSpPr>
            <p:cNvPr id="136" name="TextBox 135"/>
            <p:cNvSpPr txBox="1"/>
            <p:nvPr/>
          </p:nvSpPr>
          <p:spPr>
            <a:xfrm>
              <a:off x="9930376" y="2943637"/>
              <a:ext cx="870751" cy="461665"/>
            </a:xfrm>
            <a:prstGeom prst="rect">
              <a:avLst/>
            </a:prstGeom>
            <a:noFill/>
          </p:spPr>
          <p:txBody>
            <a:bodyPr wrap="none" rtlCol="0">
              <a:spAutoFit/>
            </a:bodyPr>
            <a:lstStyle/>
            <a:p>
              <a:pPr algn="ctr"/>
              <a:r>
                <a:rPr lang="en-IN" b="1" dirty="0">
                  <a:solidFill>
                    <a:schemeClr val="accent3">
                      <a:lumMod val="50000"/>
                    </a:schemeClr>
                  </a:solidFill>
                  <a:latin typeface="Arial" panose="020B0604020202020204" pitchFamily="34" charset="0"/>
                  <a:cs typeface="Arial" panose="020B0604020202020204" pitchFamily="34" charset="0"/>
                </a:rPr>
                <a:t>2019</a:t>
              </a:r>
            </a:p>
          </p:txBody>
        </p:sp>
        <p:sp>
          <p:nvSpPr>
            <p:cNvPr id="167" name="TextBox 166"/>
            <p:cNvSpPr txBox="1"/>
            <p:nvPr/>
          </p:nvSpPr>
          <p:spPr>
            <a:xfrm>
              <a:off x="9500376" y="1443074"/>
              <a:ext cx="1909290" cy="1421928"/>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latin typeface="Arial" panose="020B0604020202020204" pitchFamily="34" charset="0"/>
                  <a:cs typeface="Arial" panose="020B0604020202020204" pitchFamily="34" charset="0"/>
                </a:rPr>
                <a:t>Supplemental campaign to promote the new internal business unit and its place in the Optum organization and industry. (Team Lead, external content and client messaging)</a:t>
              </a:r>
            </a:p>
          </p:txBody>
        </p:sp>
      </p:grpSp>
      <p:grpSp>
        <p:nvGrpSpPr>
          <p:cNvPr id="43" name="Group 42"/>
          <p:cNvGrpSpPr/>
          <p:nvPr/>
        </p:nvGrpSpPr>
        <p:grpSpPr>
          <a:xfrm>
            <a:off x="684212" y="3832809"/>
            <a:ext cx="2241570" cy="2182766"/>
            <a:chOff x="659030" y="3490511"/>
            <a:chExt cx="2241570" cy="2182766"/>
          </a:xfrm>
        </p:grpSpPr>
        <p:sp>
          <p:nvSpPr>
            <p:cNvPr id="2" name="Chevron 1"/>
            <p:cNvSpPr/>
            <p:nvPr/>
          </p:nvSpPr>
          <p:spPr>
            <a:xfrm>
              <a:off x="741362" y="3490511"/>
              <a:ext cx="2159238" cy="302046"/>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23" name="Group 22"/>
            <p:cNvGrpSpPr/>
            <p:nvPr/>
          </p:nvGrpSpPr>
          <p:grpSpPr>
            <a:xfrm>
              <a:off x="1763393" y="3583946"/>
              <a:ext cx="115176" cy="610359"/>
              <a:chOff x="1672060" y="3475613"/>
              <a:chExt cx="115176" cy="610359"/>
            </a:xfrm>
          </p:grpSpPr>
          <p:cxnSp>
            <p:nvCxnSpPr>
              <p:cNvPr id="20" name="Straight Connector 19"/>
              <p:cNvCxnSpPr/>
              <p:nvPr/>
            </p:nvCxnSpPr>
            <p:spPr>
              <a:xfrm>
                <a:off x="1742467" y="3537332"/>
                <a:ext cx="0" cy="548640"/>
              </a:xfrm>
              <a:prstGeom prst="line">
                <a:avLst/>
              </a:prstGeom>
              <a:ln w="28575">
                <a:solidFill>
                  <a:schemeClr val="tx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4" name="TextBox 23"/>
            <p:cNvSpPr txBox="1"/>
            <p:nvPr/>
          </p:nvSpPr>
          <p:spPr>
            <a:xfrm>
              <a:off x="659030" y="5211612"/>
              <a:ext cx="2156360" cy="461665"/>
            </a:xfrm>
            <a:prstGeom prst="rect">
              <a:avLst/>
            </a:prstGeom>
            <a:noFill/>
          </p:spPr>
          <p:txBody>
            <a:bodyPr wrap="none" rtlCol="0">
              <a:spAutoFit/>
            </a:bodyPr>
            <a:lstStyle/>
            <a:p>
              <a:pPr algn="ctr"/>
              <a:r>
                <a:rPr lang="en-IN" sz="1200" b="1" dirty="0">
                  <a:solidFill>
                    <a:schemeClr val="tx2">
                      <a:lumMod val="75000"/>
                    </a:schemeClr>
                  </a:solidFill>
                  <a:latin typeface="Arial" panose="020B0604020202020204" pitchFamily="34" charset="0"/>
                  <a:cs typeface="Arial" panose="020B0604020202020204" pitchFamily="34" charset="0"/>
                </a:rPr>
                <a:t>Optum purchases </a:t>
              </a:r>
              <a:br>
                <a:rPr lang="en-IN" sz="1200" b="1" dirty="0">
                  <a:solidFill>
                    <a:schemeClr val="tx2">
                      <a:lumMod val="75000"/>
                    </a:schemeClr>
                  </a:solidFill>
                  <a:latin typeface="Arial" panose="020B0604020202020204" pitchFamily="34" charset="0"/>
                  <a:cs typeface="Arial" panose="020B0604020202020204" pitchFamily="34" charset="0"/>
                </a:rPr>
              </a:br>
              <a:r>
                <a:rPr lang="en-IN" sz="1200" b="1" dirty="0">
                  <a:solidFill>
                    <a:schemeClr val="tx2">
                      <a:lumMod val="75000"/>
                    </a:schemeClr>
                  </a:solidFill>
                  <a:latin typeface="Arial" panose="020B0604020202020204" pitchFamily="34" charset="0"/>
                  <a:cs typeface="Arial" panose="020B0604020202020204" pitchFamily="34" charset="0"/>
                </a:rPr>
                <a:t>Executive Health Resource</a:t>
              </a:r>
            </a:p>
          </p:txBody>
        </p:sp>
      </p:grpSp>
      <p:grpSp>
        <p:nvGrpSpPr>
          <p:cNvPr id="42" name="Group 41"/>
          <p:cNvGrpSpPr/>
          <p:nvPr/>
        </p:nvGrpSpPr>
        <p:grpSpPr>
          <a:xfrm>
            <a:off x="3273262" y="1838135"/>
            <a:ext cx="1297150" cy="2203285"/>
            <a:chOff x="3313426" y="1495837"/>
            <a:chExt cx="1297150" cy="2203285"/>
          </a:xfrm>
        </p:grpSpPr>
        <p:grpSp>
          <p:nvGrpSpPr>
            <p:cNvPr id="106" name="Group 105"/>
            <p:cNvGrpSpPr/>
            <p:nvPr/>
          </p:nvGrpSpPr>
          <p:grpSpPr>
            <a:xfrm rot="10800000">
              <a:off x="3900109" y="3088763"/>
              <a:ext cx="115176" cy="610359"/>
              <a:chOff x="1672060" y="3475613"/>
              <a:chExt cx="115176" cy="610359"/>
            </a:xfrm>
          </p:grpSpPr>
          <p:cxnSp>
            <p:nvCxnSpPr>
              <p:cNvPr id="108" name="Straight Connector 107"/>
              <p:cNvCxnSpPr/>
              <p:nvPr/>
            </p:nvCxnSpPr>
            <p:spPr>
              <a:xfrm>
                <a:off x="1729648" y="3537332"/>
                <a:ext cx="0" cy="548640"/>
              </a:xfrm>
              <a:prstGeom prst="line">
                <a:avLst/>
              </a:prstGeom>
              <a:ln w="28575">
                <a:solidFill>
                  <a:srgbClr val="3174C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9" name="Group 148"/>
            <p:cNvGrpSpPr/>
            <p:nvPr/>
          </p:nvGrpSpPr>
          <p:grpSpPr>
            <a:xfrm>
              <a:off x="3686354" y="2187616"/>
              <a:ext cx="561144" cy="519578"/>
              <a:chOff x="1065213" y="5579281"/>
              <a:chExt cx="814387" cy="754063"/>
            </a:xfrm>
            <a:solidFill>
              <a:schemeClr val="bg1"/>
            </a:solidFill>
          </p:grpSpPr>
          <p:sp>
            <p:nvSpPr>
              <p:cNvPr id="150" name="Freeform 41"/>
              <p:cNvSpPr>
                <a:spLocks noEditPoints="1"/>
              </p:cNvSpPr>
              <p:nvPr/>
            </p:nvSpPr>
            <p:spPr bwMode="auto">
              <a:xfrm>
                <a:off x="1195389" y="5579281"/>
                <a:ext cx="554037" cy="754063"/>
              </a:xfrm>
              <a:custGeom>
                <a:avLst/>
                <a:gdLst>
                  <a:gd name="T0" fmla="*/ 882 w 2093"/>
                  <a:gd name="T1" fmla="*/ 2543 h 2851"/>
                  <a:gd name="T2" fmla="*/ 924 w 2093"/>
                  <a:gd name="T3" fmla="*/ 2603 h 2851"/>
                  <a:gd name="T4" fmla="*/ 1172 w 2093"/>
                  <a:gd name="T5" fmla="*/ 2583 h 2851"/>
                  <a:gd name="T6" fmla="*/ 1231 w 2093"/>
                  <a:gd name="T7" fmla="*/ 2540 h 2851"/>
                  <a:gd name="T8" fmla="*/ 1045 w 2093"/>
                  <a:gd name="T9" fmla="*/ 123 h 2851"/>
                  <a:gd name="T10" fmla="*/ 755 w 2093"/>
                  <a:gd name="T11" fmla="*/ 171 h 2851"/>
                  <a:gd name="T12" fmla="*/ 502 w 2093"/>
                  <a:gd name="T13" fmla="*/ 303 h 2851"/>
                  <a:gd name="T14" fmla="*/ 301 w 2093"/>
                  <a:gd name="T15" fmla="*/ 505 h 2851"/>
                  <a:gd name="T16" fmla="*/ 170 w 2093"/>
                  <a:gd name="T17" fmla="*/ 759 h 2851"/>
                  <a:gd name="T18" fmla="*/ 123 w 2093"/>
                  <a:gd name="T19" fmla="*/ 1053 h 2851"/>
                  <a:gd name="T20" fmla="*/ 169 w 2093"/>
                  <a:gd name="T21" fmla="*/ 1343 h 2851"/>
                  <a:gd name="T22" fmla="*/ 298 w 2093"/>
                  <a:gd name="T23" fmla="*/ 1598 h 2851"/>
                  <a:gd name="T24" fmla="*/ 499 w 2093"/>
                  <a:gd name="T25" fmla="*/ 1802 h 2851"/>
                  <a:gd name="T26" fmla="*/ 758 w 2093"/>
                  <a:gd name="T27" fmla="*/ 1936 h 2851"/>
                  <a:gd name="T28" fmla="*/ 799 w 2093"/>
                  <a:gd name="T29" fmla="*/ 1979 h 2851"/>
                  <a:gd name="T30" fmla="*/ 1293 w 2093"/>
                  <a:gd name="T31" fmla="*/ 1994 h 2851"/>
                  <a:gd name="T32" fmla="*/ 1321 w 2093"/>
                  <a:gd name="T33" fmla="*/ 1942 h 2851"/>
                  <a:gd name="T34" fmla="*/ 1534 w 2093"/>
                  <a:gd name="T35" fmla="*/ 1842 h 2851"/>
                  <a:gd name="T36" fmla="*/ 1751 w 2093"/>
                  <a:gd name="T37" fmla="*/ 1655 h 2851"/>
                  <a:gd name="T38" fmla="*/ 1900 w 2093"/>
                  <a:gd name="T39" fmla="*/ 1411 h 2851"/>
                  <a:gd name="T40" fmla="*/ 1967 w 2093"/>
                  <a:gd name="T41" fmla="*/ 1128 h 2851"/>
                  <a:gd name="T42" fmla="*/ 1943 w 2093"/>
                  <a:gd name="T43" fmla="*/ 830 h 2851"/>
                  <a:gd name="T44" fmla="*/ 1831 w 2093"/>
                  <a:gd name="T45" fmla="*/ 564 h 2851"/>
                  <a:gd name="T46" fmla="*/ 1647 w 2093"/>
                  <a:gd name="T47" fmla="*/ 347 h 2851"/>
                  <a:gd name="T48" fmla="*/ 1405 w 2093"/>
                  <a:gd name="T49" fmla="*/ 197 h 2851"/>
                  <a:gd name="T50" fmla="*/ 1122 w 2093"/>
                  <a:gd name="T51" fmla="*/ 127 h 2851"/>
                  <a:gd name="T52" fmla="*/ 1208 w 2093"/>
                  <a:gd name="T53" fmla="*/ 12 h 2851"/>
                  <a:gd name="T54" fmla="*/ 1506 w 2093"/>
                  <a:gd name="T55" fmla="*/ 106 h 2851"/>
                  <a:gd name="T56" fmla="*/ 1759 w 2093"/>
                  <a:gd name="T57" fmla="*/ 282 h 2851"/>
                  <a:gd name="T58" fmla="*/ 1950 w 2093"/>
                  <a:gd name="T59" fmla="*/ 522 h 2851"/>
                  <a:gd name="T60" fmla="*/ 2065 w 2093"/>
                  <a:gd name="T61" fmla="*/ 812 h 2851"/>
                  <a:gd name="T62" fmla="*/ 2091 w 2093"/>
                  <a:gd name="T63" fmla="*/ 1130 h 2851"/>
                  <a:gd name="T64" fmla="*/ 2027 w 2093"/>
                  <a:gd name="T65" fmla="*/ 1425 h 2851"/>
                  <a:gd name="T66" fmla="*/ 1886 w 2093"/>
                  <a:gd name="T67" fmla="*/ 1684 h 2851"/>
                  <a:gd name="T68" fmla="*/ 1678 w 2093"/>
                  <a:gd name="T69" fmla="*/ 1893 h 2851"/>
                  <a:gd name="T70" fmla="*/ 1416 w 2093"/>
                  <a:gd name="T71" fmla="*/ 2039 h 2851"/>
                  <a:gd name="T72" fmla="*/ 1391 w 2093"/>
                  <a:gd name="T73" fmla="*/ 2652 h 2851"/>
                  <a:gd name="T74" fmla="*/ 1293 w 2093"/>
                  <a:gd name="T75" fmla="*/ 2789 h 2851"/>
                  <a:gd name="T76" fmla="*/ 1251 w 2093"/>
                  <a:gd name="T77" fmla="*/ 2848 h 2851"/>
                  <a:gd name="T78" fmla="*/ 825 w 2093"/>
                  <a:gd name="T79" fmla="*/ 2838 h 2851"/>
                  <a:gd name="T80" fmla="*/ 800 w 2093"/>
                  <a:gd name="T81" fmla="*/ 2665 h 2851"/>
                  <a:gd name="T82" fmla="*/ 689 w 2093"/>
                  <a:gd name="T83" fmla="*/ 2640 h 2851"/>
                  <a:gd name="T84" fmla="*/ 607 w 2093"/>
                  <a:gd name="T85" fmla="*/ 2009 h 2851"/>
                  <a:gd name="T86" fmla="*/ 357 w 2093"/>
                  <a:gd name="T87" fmla="*/ 1846 h 2851"/>
                  <a:gd name="T88" fmla="*/ 165 w 2093"/>
                  <a:gd name="T89" fmla="*/ 1622 h 2851"/>
                  <a:gd name="T90" fmla="*/ 43 w 2093"/>
                  <a:gd name="T91" fmla="*/ 1354 h 2851"/>
                  <a:gd name="T92" fmla="*/ 0 w 2093"/>
                  <a:gd name="T93" fmla="*/ 1053 h 2851"/>
                  <a:gd name="T94" fmla="*/ 48 w 2093"/>
                  <a:gd name="T95" fmla="*/ 736 h 2851"/>
                  <a:gd name="T96" fmla="*/ 184 w 2093"/>
                  <a:gd name="T97" fmla="*/ 456 h 2851"/>
                  <a:gd name="T98" fmla="*/ 393 w 2093"/>
                  <a:gd name="T99" fmla="*/ 231 h 2851"/>
                  <a:gd name="T100" fmla="*/ 657 w 2093"/>
                  <a:gd name="T101" fmla="*/ 75 h 2851"/>
                  <a:gd name="T102" fmla="*/ 965 w 2093"/>
                  <a:gd name="T103" fmla="*/ 3 h 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93" h="2851">
                    <a:moveTo>
                      <a:pt x="800" y="2231"/>
                    </a:moveTo>
                    <a:lnTo>
                      <a:pt x="800" y="2540"/>
                    </a:lnTo>
                    <a:lnTo>
                      <a:pt x="862" y="2540"/>
                    </a:lnTo>
                    <a:lnTo>
                      <a:pt x="882" y="2543"/>
                    </a:lnTo>
                    <a:lnTo>
                      <a:pt x="899" y="2553"/>
                    </a:lnTo>
                    <a:lnTo>
                      <a:pt x="911" y="2566"/>
                    </a:lnTo>
                    <a:lnTo>
                      <a:pt x="921" y="2583"/>
                    </a:lnTo>
                    <a:lnTo>
                      <a:pt x="924" y="2603"/>
                    </a:lnTo>
                    <a:lnTo>
                      <a:pt x="924" y="2726"/>
                    </a:lnTo>
                    <a:lnTo>
                      <a:pt x="1169" y="2726"/>
                    </a:lnTo>
                    <a:lnTo>
                      <a:pt x="1169" y="2603"/>
                    </a:lnTo>
                    <a:lnTo>
                      <a:pt x="1172" y="2583"/>
                    </a:lnTo>
                    <a:lnTo>
                      <a:pt x="1182" y="2566"/>
                    </a:lnTo>
                    <a:lnTo>
                      <a:pt x="1194" y="2553"/>
                    </a:lnTo>
                    <a:lnTo>
                      <a:pt x="1211" y="2543"/>
                    </a:lnTo>
                    <a:lnTo>
                      <a:pt x="1231" y="2540"/>
                    </a:lnTo>
                    <a:lnTo>
                      <a:pt x="1293" y="2540"/>
                    </a:lnTo>
                    <a:lnTo>
                      <a:pt x="1293" y="2231"/>
                    </a:lnTo>
                    <a:lnTo>
                      <a:pt x="800" y="2231"/>
                    </a:lnTo>
                    <a:close/>
                    <a:moveTo>
                      <a:pt x="1045" y="123"/>
                    </a:moveTo>
                    <a:lnTo>
                      <a:pt x="971" y="127"/>
                    </a:lnTo>
                    <a:lnTo>
                      <a:pt x="896" y="136"/>
                    </a:lnTo>
                    <a:lnTo>
                      <a:pt x="825" y="151"/>
                    </a:lnTo>
                    <a:lnTo>
                      <a:pt x="755" y="171"/>
                    </a:lnTo>
                    <a:lnTo>
                      <a:pt x="688" y="197"/>
                    </a:lnTo>
                    <a:lnTo>
                      <a:pt x="623" y="228"/>
                    </a:lnTo>
                    <a:lnTo>
                      <a:pt x="561" y="263"/>
                    </a:lnTo>
                    <a:lnTo>
                      <a:pt x="502" y="303"/>
                    </a:lnTo>
                    <a:lnTo>
                      <a:pt x="446" y="347"/>
                    </a:lnTo>
                    <a:lnTo>
                      <a:pt x="394" y="396"/>
                    </a:lnTo>
                    <a:lnTo>
                      <a:pt x="345" y="449"/>
                    </a:lnTo>
                    <a:lnTo>
                      <a:pt x="301" y="505"/>
                    </a:lnTo>
                    <a:lnTo>
                      <a:pt x="261" y="564"/>
                    </a:lnTo>
                    <a:lnTo>
                      <a:pt x="226" y="626"/>
                    </a:lnTo>
                    <a:lnTo>
                      <a:pt x="195" y="692"/>
                    </a:lnTo>
                    <a:lnTo>
                      <a:pt x="170" y="759"/>
                    </a:lnTo>
                    <a:lnTo>
                      <a:pt x="150" y="830"/>
                    </a:lnTo>
                    <a:lnTo>
                      <a:pt x="136" y="903"/>
                    </a:lnTo>
                    <a:lnTo>
                      <a:pt x="126" y="977"/>
                    </a:lnTo>
                    <a:lnTo>
                      <a:pt x="123" y="1053"/>
                    </a:lnTo>
                    <a:lnTo>
                      <a:pt x="126" y="1128"/>
                    </a:lnTo>
                    <a:lnTo>
                      <a:pt x="135" y="1202"/>
                    </a:lnTo>
                    <a:lnTo>
                      <a:pt x="149" y="1274"/>
                    </a:lnTo>
                    <a:lnTo>
                      <a:pt x="169" y="1343"/>
                    </a:lnTo>
                    <a:lnTo>
                      <a:pt x="193" y="1411"/>
                    </a:lnTo>
                    <a:lnTo>
                      <a:pt x="224" y="1477"/>
                    </a:lnTo>
                    <a:lnTo>
                      <a:pt x="258" y="1539"/>
                    </a:lnTo>
                    <a:lnTo>
                      <a:pt x="298" y="1598"/>
                    </a:lnTo>
                    <a:lnTo>
                      <a:pt x="342" y="1655"/>
                    </a:lnTo>
                    <a:lnTo>
                      <a:pt x="391" y="1708"/>
                    </a:lnTo>
                    <a:lnTo>
                      <a:pt x="442" y="1756"/>
                    </a:lnTo>
                    <a:lnTo>
                      <a:pt x="499" y="1802"/>
                    </a:lnTo>
                    <a:lnTo>
                      <a:pt x="558" y="1842"/>
                    </a:lnTo>
                    <a:lnTo>
                      <a:pt x="621" y="1878"/>
                    </a:lnTo>
                    <a:lnTo>
                      <a:pt x="689" y="1910"/>
                    </a:lnTo>
                    <a:lnTo>
                      <a:pt x="758" y="1936"/>
                    </a:lnTo>
                    <a:lnTo>
                      <a:pt x="772" y="1942"/>
                    </a:lnTo>
                    <a:lnTo>
                      <a:pt x="784" y="1953"/>
                    </a:lnTo>
                    <a:lnTo>
                      <a:pt x="793" y="1965"/>
                    </a:lnTo>
                    <a:lnTo>
                      <a:pt x="799" y="1979"/>
                    </a:lnTo>
                    <a:lnTo>
                      <a:pt x="800" y="1994"/>
                    </a:lnTo>
                    <a:lnTo>
                      <a:pt x="800" y="2107"/>
                    </a:lnTo>
                    <a:lnTo>
                      <a:pt x="1293" y="2107"/>
                    </a:lnTo>
                    <a:lnTo>
                      <a:pt x="1293" y="1994"/>
                    </a:lnTo>
                    <a:lnTo>
                      <a:pt x="1294" y="1979"/>
                    </a:lnTo>
                    <a:lnTo>
                      <a:pt x="1300" y="1965"/>
                    </a:lnTo>
                    <a:lnTo>
                      <a:pt x="1309" y="1953"/>
                    </a:lnTo>
                    <a:lnTo>
                      <a:pt x="1321" y="1942"/>
                    </a:lnTo>
                    <a:lnTo>
                      <a:pt x="1335" y="1936"/>
                    </a:lnTo>
                    <a:lnTo>
                      <a:pt x="1404" y="1910"/>
                    </a:lnTo>
                    <a:lnTo>
                      <a:pt x="1471" y="1878"/>
                    </a:lnTo>
                    <a:lnTo>
                      <a:pt x="1534" y="1842"/>
                    </a:lnTo>
                    <a:lnTo>
                      <a:pt x="1594" y="1802"/>
                    </a:lnTo>
                    <a:lnTo>
                      <a:pt x="1651" y="1756"/>
                    </a:lnTo>
                    <a:lnTo>
                      <a:pt x="1702" y="1708"/>
                    </a:lnTo>
                    <a:lnTo>
                      <a:pt x="1751" y="1655"/>
                    </a:lnTo>
                    <a:lnTo>
                      <a:pt x="1795" y="1598"/>
                    </a:lnTo>
                    <a:lnTo>
                      <a:pt x="1835" y="1539"/>
                    </a:lnTo>
                    <a:lnTo>
                      <a:pt x="1869" y="1477"/>
                    </a:lnTo>
                    <a:lnTo>
                      <a:pt x="1900" y="1411"/>
                    </a:lnTo>
                    <a:lnTo>
                      <a:pt x="1924" y="1343"/>
                    </a:lnTo>
                    <a:lnTo>
                      <a:pt x="1944" y="1274"/>
                    </a:lnTo>
                    <a:lnTo>
                      <a:pt x="1958" y="1202"/>
                    </a:lnTo>
                    <a:lnTo>
                      <a:pt x="1967" y="1128"/>
                    </a:lnTo>
                    <a:lnTo>
                      <a:pt x="1970" y="1053"/>
                    </a:lnTo>
                    <a:lnTo>
                      <a:pt x="1967" y="977"/>
                    </a:lnTo>
                    <a:lnTo>
                      <a:pt x="1957" y="903"/>
                    </a:lnTo>
                    <a:lnTo>
                      <a:pt x="1943" y="830"/>
                    </a:lnTo>
                    <a:lnTo>
                      <a:pt x="1923" y="759"/>
                    </a:lnTo>
                    <a:lnTo>
                      <a:pt x="1898" y="692"/>
                    </a:lnTo>
                    <a:lnTo>
                      <a:pt x="1867" y="626"/>
                    </a:lnTo>
                    <a:lnTo>
                      <a:pt x="1831" y="564"/>
                    </a:lnTo>
                    <a:lnTo>
                      <a:pt x="1792" y="505"/>
                    </a:lnTo>
                    <a:lnTo>
                      <a:pt x="1747" y="449"/>
                    </a:lnTo>
                    <a:lnTo>
                      <a:pt x="1699" y="396"/>
                    </a:lnTo>
                    <a:lnTo>
                      <a:pt x="1647" y="347"/>
                    </a:lnTo>
                    <a:lnTo>
                      <a:pt x="1591" y="303"/>
                    </a:lnTo>
                    <a:lnTo>
                      <a:pt x="1532" y="263"/>
                    </a:lnTo>
                    <a:lnTo>
                      <a:pt x="1470" y="228"/>
                    </a:lnTo>
                    <a:lnTo>
                      <a:pt x="1405" y="197"/>
                    </a:lnTo>
                    <a:lnTo>
                      <a:pt x="1338" y="171"/>
                    </a:lnTo>
                    <a:lnTo>
                      <a:pt x="1268" y="151"/>
                    </a:lnTo>
                    <a:lnTo>
                      <a:pt x="1197" y="136"/>
                    </a:lnTo>
                    <a:lnTo>
                      <a:pt x="1122" y="127"/>
                    </a:lnTo>
                    <a:lnTo>
                      <a:pt x="1045" y="123"/>
                    </a:lnTo>
                    <a:close/>
                    <a:moveTo>
                      <a:pt x="1045" y="0"/>
                    </a:moveTo>
                    <a:lnTo>
                      <a:pt x="1128" y="3"/>
                    </a:lnTo>
                    <a:lnTo>
                      <a:pt x="1208" y="12"/>
                    </a:lnTo>
                    <a:lnTo>
                      <a:pt x="1286" y="27"/>
                    </a:lnTo>
                    <a:lnTo>
                      <a:pt x="1362" y="48"/>
                    </a:lnTo>
                    <a:lnTo>
                      <a:pt x="1436" y="75"/>
                    </a:lnTo>
                    <a:lnTo>
                      <a:pt x="1506" y="106"/>
                    </a:lnTo>
                    <a:lnTo>
                      <a:pt x="1574" y="143"/>
                    </a:lnTo>
                    <a:lnTo>
                      <a:pt x="1639" y="186"/>
                    </a:lnTo>
                    <a:lnTo>
                      <a:pt x="1700" y="231"/>
                    </a:lnTo>
                    <a:lnTo>
                      <a:pt x="1759" y="282"/>
                    </a:lnTo>
                    <a:lnTo>
                      <a:pt x="1813" y="337"/>
                    </a:lnTo>
                    <a:lnTo>
                      <a:pt x="1863" y="395"/>
                    </a:lnTo>
                    <a:lnTo>
                      <a:pt x="1909" y="456"/>
                    </a:lnTo>
                    <a:lnTo>
                      <a:pt x="1950" y="522"/>
                    </a:lnTo>
                    <a:lnTo>
                      <a:pt x="1987" y="590"/>
                    </a:lnTo>
                    <a:lnTo>
                      <a:pt x="2018" y="662"/>
                    </a:lnTo>
                    <a:lnTo>
                      <a:pt x="2044" y="736"/>
                    </a:lnTo>
                    <a:lnTo>
                      <a:pt x="2065" y="812"/>
                    </a:lnTo>
                    <a:lnTo>
                      <a:pt x="2081" y="890"/>
                    </a:lnTo>
                    <a:lnTo>
                      <a:pt x="2090" y="971"/>
                    </a:lnTo>
                    <a:lnTo>
                      <a:pt x="2093" y="1053"/>
                    </a:lnTo>
                    <a:lnTo>
                      <a:pt x="2091" y="1130"/>
                    </a:lnTo>
                    <a:lnTo>
                      <a:pt x="2082" y="1206"/>
                    </a:lnTo>
                    <a:lnTo>
                      <a:pt x="2069" y="1281"/>
                    </a:lnTo>
                    <a:lnTo>
                      <a:pt x="2050" y="1354"/>
                    </a:lnTo>
                    <a:lnTo>
                      <a:pt x="2027" y="1425"/>
                    </a:lnTo>
                    <a:lnTo>
                      <a:pt x="1998" y="1493"/>
                    </a:lnTo>
                    <a:lnTo>
                      <a:pt x="1965" y="1559"/>
                    </a:lnTo>
                    <a:lnTo>
                      <a:pt x="1928" y="1622"/>
                    </a:lnTo>
                    <a:lnTo>
                      <a:pt x="1886" y="1684"/>
                    </a:lnTo>
                    <a:lnTo>
                      <a:pt x="1840" y="1741"/>
                    </a:lnTo>
                    <a:lnTo>
                      <a:pt x="1789" y="1796"/>
                    </a:lnTo>
                    <a:lnTo>
                      <a:pt x="1736" y="1846"/>
                    </a:lnTo>
                    <a:lnTo>
                      <a:pt x="1678" y="1893"/>
                    </a:lnTo>
                    <a:lnTo>
                      <a:pt x="1617" y="1936"/>
                    </a:lnTo>
                    <a:lnTo>
                      <a:pt x="1553" y="1975"/>
                    </a:lnTo>
                    <a:lnTo>
                      <a:pt x="1486" y="2009"/>
                    </a:lnTo>
                    <a:lnTo>
                      <a:pt x="1416" y="2039"/>
                    </a:lnTo>
                    <a:lnTo>
                      <a:pt x="1416" y="2603"/>
                    </a:lnTo>
                    <a:lnTo>
                      <a:pt x="1413" y="2623"/>
                    </a:lnTo>
                    <a:lnTo>
                      <a:pt x="1404" y="2640"/>
                    </a:lnTo>
                    <a:lnTo>
                      <a:pt x="1391" y="2652"/>
                    </a:lnTo>
                    <a:lnTo>
                      <a:pt x="1374" y="2662"/>
                    </a:lnTo>
                    <a:lnTo>
                      <a:pt x="1354" y="2665"/>
                    </a:lnTo>
                    <a:lnTo>
                      <a:pt x="1293" y="2665"/>
                    </a:lnTo>
                    <a:lnTo>
                      <a:pt x="1293" y="2789"/>
                    </a:lnTo>
                    <a:lnTo>
                      <a:pt x="1290" y="2809"/>
                    </a:lnTo>
                    <a:lnTo>
                      <a:pt x="1280" y="2826"/>
                    </a:lnTo>
                    <a:lnTo>
                      <a:pt x="1268" y="2838"/>
                    </a:lnTo>
                    <a:lnTo>
                      <a:pt x="1251" y="2848"/>
                    </a:lnTo>
                    <a:lnTo>
                      <a:pt x="1231" y="2851"/>
                    </a:lnTo>
                    <a:lnTo>
                      <a:pt x="862" y="2851"/>
                    </a:lnTo>
                    <a:lnTo>
                      <a:pt x="842" y="2848"/>
                    </a:lnTo>
                    <a:lnTo>
                      <a:pt x="825" y="2838"/>
                    </a:lnTo>
                    <a:lnTo>
                      <a:pt x="812" y="2826"/>
                    </a:lnTo>
                    <a:lnTo>
                      <a:pt x="803" y="2809"/>
                    </a:lnTo>
                    <a:lnTo>
                      <a:pt x="800" y="2789"/>
                    </a:lnTo>
                    <a:lnTo>
                      <a:pt x="800" y="2665"/>
                    </a:lnTo>
                    <a:lnTo>
                      <a:pt x="739" y="2665"/>
                    </a:lnTo>
                    <a:lnTo>
                      <a:pt x="719" y="2662"/>
                    </a:lnTo>
                    <a:lnTo>
                      <a:pt x="702" y="2652"/>
                    </a:lnTo>
                    <a:lnTo>
                      <a:pt x="689" y="2640"/>
                    </a:lnTo>
                    <a:lnTo>
                      <a:pt x="680" y="2623"/>
                    </a:lnTo>
                    <a:lnTo>
                      <a:pt x="677" y="2603"/>
                    </a:lnTo>
                    <a:lnTo>
                      <a:pt x="677" y="2039"/>
                    </a:lnTo>
                    <a:lnTo>
                      <a:pt x="607" y="2009"/>
                    </a:lnTo>
                    <a:lnTo>
                      <a:pt x="540" y="1975"/>
                    </a:lnTo>
                    <a:lnTo>
                      <a:pt x="476" y="1936"/>
                    </a:lnTo>
                    <a:lnTo>
                      <a:pt x="415" y="1893"/>
                    </a:lnTo>
                    <a:lnTo>
                      <a:pt x="357" y="1846"/>
                    </a:lnTo>
                    <a:lnTo>
                      <a:pt x="303" y="1796"/>
                    </a:lnTo>
                    <a:lnTo>
                      <a:pt x="253" y="1741"/>
                    </a:lnTo>
                    <a:lnTo>
                      <a:pt x="207" y="1684"/>
                    </a:lnTo>
                    <a:lnTo>
                      <a:pt x="165" y="1622"/>
                    </a:lnTo>
                    <a:lnTo>
                      <a:pt x="128" y="1559"/>
                    </a:lnTo>
                    <a:lnTo>
                      <a:pt x="95" y="1493"/>
                    </a:lnTo>
                    <a:lnTo>
                      <a:pt x="66" y="1425"/>
                    </a:lnTo>
                    <a:lnTo>
                      <a:pt x="43" y="1354"/>
                    </a:lnTo>
                    <a:lnTo>
                      <a:pt x="24" y="1281"/>
                    </a:lnTo>
                    <a:lnTo>
                      <a:pt x="11" y="1206"/>
                    </a:lnTo>
                    <a:lnTo>
                      <a:pt x="2" y="1130"/>
                    </a:lnTo>
                    <a:lnTo>
                      <a:pt x="0" y="1053"/>
                    </a:lnTo>
                    <a:lnTo>
                      <a:pt x="3" y="971"/>
                    </a:lnTo>
                    <a:lnTo>
                      <a:pt x="12" y="890"/>
                    </a:lnTo>
                    <a:lnTo>
                      <a:pt x="27" y="812"/>
                    </a:lnTo>
                    <a:lnTo>
                      <a:pt x="48" y="736"/>
                    </a:lnTo>
                    <a:lnTo>
                      <a:pt x="75" y="662"/>
                    </a:lnTo>
                    <a:lnTo>
                      <a:pt x="106" y="590"/>
                    </a:lnTo>
                    <a:lnTo>
                      <a:pt x="143" y="522"/>
                    </a:lnTo>
                    <a:lnTo>
                      <a:pt x="184" y="456"/>
                    </a:lnTo>
                    <a:lnTo>
                      <a:pt x="230" y="395"/>
                    </a:lnTo>
                    <a:lnTo>
                      <a:pt x="280" y="337"/>
                    </a:lnTo>
                    <a:lnTo>
                      <a:pt x="334" y="282"/>
                    </a:lnTo>
                    <a:lnTo>
                      <a:pt x="393" y="231"/>
                    </a:lnTo>
                    <a:lnTo>
                      <a:pt x="454" y="186"/>
                    </a:lnTo>
                    <a:lnTo>
                      <a:pt x="519" y="143"/>
                    </a:lnTo>
                    <a:lnTo>
                      <a:pt x="587" y="106"/>
                    </a:lnTo>
                    <a:lnTo>
                      <a:pt x="657" y="75"/>
                    </a:lnTo>
                    <a:lnTo>
                      <a:pt x="731" y="48"/>
                    </a:lnTo>
                    <a:lnTo>
                      <a:pt x="807" y="27"/>
                    </a:lnTo>
                    <a:lnTo>
                      <a:pt x="885" y="12"/>
                    </a:lnTo>
                    <a:lnTo>
                      <a:pt x="965" y="3"/>
                    </a:lnTo>
                    <a:lnTo>
                      <a:pt x="10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2" name="Freeform 43"/>
              <p:cNvSpPr>
                <a:spLocks/>
              </p:cNvSpPr>
              <p:nvPr/>
            </p:nvSpPr>
            <p:spPr bwMode="auto">
              <a:xfrm>
                <a:off x="1781174" y="5857650"/>
                <a:ext cx="98426" cy="33338"/>
              </a:xfrm>
              <a:custGeom>
                <a:avLst/>
                <a:gdLst>
                  <a:gd name="T0" fmla="*/ 60 w 369"/>
                  <a:gd name="T1" fmla="*/ 0 h 123"/>
                  <a:gd name="T2" fmla="*/ 307 w 369"/>
                  <a:gd name="T3" fmla="*/ 0 h 123"/>
                  <a:gd name="T4" fmla="*/ 326 w 369"/>
                  <a:gd name="T5" fmla="*/ 3 h 123"/>
                  <a:gd name="T6" fmla="*/ 344 w 369"/>
                  <a:gd name="T7" fmla="*/ 11 h 123"/>
                  <a:gd name="T8" fmla="*/ 356 w 369"/>
                  <a:gd name="T9" fmla="*/ 25 h 123"/>
                  <a:gd name="T10" fmla="*/ 366 w 369"/>
                  <a:gd name="T11" fmla="*/ 42 h 123"/>
                  <a:gd name="T12" fmla="*/ 369 w 369"/>
                  <a:gd name="T13" fmla="*/ 61 h 123"/>
                  <a:gd name="T14" fmla="*/ 366 w 369"/>
                  <a:gd name="T15" fmla="*/ 81 h 123"/>
                  <a:gd name="T16" fmla="*/ 356 w 369"/>
                  <a:gd name="T17" fmla="*/ 98 h 123"/>
                  <a:gd name="T18" fmla="*/ 344 w 369"/>
                  <a:gd name="T19" fmla="*/ 112 h 123"/>
                  <a:gd name="T20" fmla="*/ 326 w 369"/>
                  <a:gd name="T21" fmla="*/ 120 h 123"/>
                  <a:gd name="T22" fmla="*/ 307 w 369"/>
                  <a:gd name="T23" fmla="*/ 123 h 123"/>
                  <a:gd name="T24" fmla="*/ 60 w 369"/>
                  <a:gd name="T25" fmla="*/ 123 h 123"/>
                  <a:gd name="T26" fmla="*/ 42 w 369"/>
                  <a:gd name="T27" fmla="*/ 120 h 123"/>
                  <a:gd name="T28" fmla="*/ 25 w 369"/>
                  <a:gd name="T29" fmla="*/ 112 h 123"/>
                  <a:gd name="T30" fmla="*/ 11 w 369"/>
                  <a:gd name="T31" fmla="*/ 98 h 123"/>
                  <a:gd name="T32" fmla="*/ 3 w 369"/>
                  <a:gd name="T33" fmla="*/ 81 h 123"/>
                  <a:gd name="T34" fmla="*/ 0 w 369"/>
                  <a:gd name="T35" fmla="*/ 61 h 123"/>
                  <a:gd name="T36" fmla="*/ 3 w 369"/>
                  <a:gd name="T37" fmla="*/ 42 h 123"/>
                  <a:gd name="T38" fmla="*/ 11 w 369"/>
                  <a:gd name="T39" fmla="*/ 25 h 123"/>
                  <a:gd name="T40" fmla="*/ 25 w 369"/>
                  <a:gd name="T41" fmla="*/ 11 h 123"/>
                  <a:gd name="T42" fmla="*/ 42 w 369"/>
                  <a:gd name="T43" fmla="*/ 3 h 123"/>
                  <a:gd name="T44" fmla="*/ 60 w 36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123">
                    <a:moveTo>
                      <a:pt x="60" y="0"/>
                    </a:moveTo>
                    <a:lnTo>
                      <a:pt x="307" y="0"/>
                    </a:lnTo>
                    <a:lnTo>
                      <a:pt x="326" y="3"/>
                    </a:lnTo>
                    <a:lnTo>
                      <a:pt x="344" y="11"/>
                    </a:lnTo>
                    <a:lnTo>
                      <a:pt x="356" y="25"/>
                    </a:lnTo>
                    <a:lnTo>
                      <a:pt x="366" y="42"/>
                    </a:lnTo>
                    <a:lnTo>
                      <a:pt x="369" y="61"/>
                    </a:lnTo>
                    <a:lnTo>
                      <a:pt x="366" y="81"/>
                    </a:lnTo>
                    <a:lnTo>
                      <a:pt x="356" y="98"/>
                    </a:lnTo>
                    <a:lnTo>
                      <a:pt x="344" y="112"/>
                    </a:lnTo>
                    <a:lnTo>
                      <a:pt x="326" y="120"/>
                    </a:lnTo>
                    <a:lnTo>
                      <a:pt x="307" y="123"/>
                    </a:lnTo>
                    <a:lnTo>
                      <a:pt x="60" y="123"/>
                    </a:lnTo>
                    <a:lnTo>
                      <a:pt x="42" y="120"/>
                    </a:lnTo>
                    <a:lnTo>
                      <a:pt x="25" y="112"/>
                    </a:lnTo>
                    <a:lnTo>
                      <a:pt x="11" y="98"/>
                    </a:lnTo>
                    <a:lnTo>
                      <a:pt x="3" y="81"/>
                    </a:lnTo>
                    <a:lnTo>
                      <a:pt x="0" y="61"/>
                    </a:lnTo>
                    <a:lnTo>
                      <a:pt x="3" y="42"/>
                    </a:lnTo>
                    <a:lnTo>
                      <a:pt x="11" y="25"/>
                    </a:lnTo>
                    <a:lnTo>
                      <a:pt x="25" y="11"/>
                    </a:lnTo>
                    <a:lnTo>
                      <a:pt x="42"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3" name="Freeform 44"/>
              <p:cNvSpPr>
                <a:spLocks/>
              </p:cNvSpPr>
              <p:nvPr/>
            </p:nvSpPr>
            <p:spPr bwMode="auto">
              <a:xfrm>
                <a:off x="1065213" y="5857650"/>
                <a:ext cx="96836" cy="33338"/>
              </a:xfrm>
              <a:custGeom>
                <a:avLst/>
                <a:gdLst>
                  <a:gd name="T0" fmla="*/ 62 w 369"/>
                  <a:gd name="T1" fmla="*/ 0 h 123"/>
                  <a:gd name="T2" fmla="*/ 308 w 369"/>
                  <a:gd name="T3" fmla="*/ 0 h 123"/>
                  <a:gd name="T4" fmla="*/ 327 w 369"/>
                  <a:gd name="T5" fmla="*/ 3 h 123"/>
                  <a:gd name="T6" fmla="*/ 344 w 369"/>
                  <a:gd name="T7" fmla="*/ 11 h 123"/>
                  <a:gd name="T8" fmla="*/ 358 w 369"/>
                  <a:gd name="T9" fmla="*/ 25 h 123"/>
                  <a:gd name="T10" fmla="*/ 366 w 369"/>
                  <a:gd name="T11" fmla="*/ 42 h 123"/>
                  <a:gd name="T12" fmla="*/ 369 w 369"/>
                  <a:gd name="T13" fmla="*/ 61 h 123"/>
                  <a:gd name="T14" fmla="*/ 366 w 369"/>
                  <a:gd name="T15" fmla="*/ 81 h 123"/>
                  <a:gd name="T16" fmla="*/ 358 w 369"/>
                  <a:gd name="T17" fmla="*/ 98 h 123"/>
                  <a:gd name="T18" fmla="*/ 344 w 369"/>
                  <a:gd name="T19" fmla="*/ 112 h 123"/>
                  <a:gd name="T20" fmla="*/ 327 w 369"/>
                  <a:gd name="T21" fmla="*/ 120 h 123"/>
                  <a:gd name="T22" fmla="*/ 308 w 369"/>
                  <a:gd name="T23" fmla="*/ 123 h 123"/>
                  <a:gd name="T24" fmla="*/ 62 w 369"/>
                  <a:gd name="T25" fmla="*/ 123 h 123"/>
                  <a:gd name="T26" fmla="*/ 43 w 369"/>
                  <a:gd name="T27" fmla="*/ 120 h 123"/>
                  <a:gd name="T28" fmla="*/ 25 w 369"/>
                  <a:gd name="T29" fmla="*/ 112 h 123"/>
                  <a:gd name="T30" fmla="*/ 13 w 369"/>
                  <a:gd name="T31" fmla="*/ 98 h 123"/>
                  <a:gd name="T32" fmla="*/ 3 w 369"/>
                  <a:gd name="T33" fmla="*/ 81 h 123"/>
                  <a:gd name="T34" fmla="*/ 0 w 369"/>
                  <a:gd name="T35" fmla="*/ 61 h 123"/>
                  <a:gd name="T36" fmla="*/ 3 w 369"/>
                  <a:gd name="T37" fmla="*/ 42 h 123"/>
                  <a:gd name="T38" fmla="*/ 13 w 369"/>
                  <a:gd name="T39" fmla="*/ 25 h 123"/>
                  <a:gd name="T40" fmla="*/ 25 w 369"/>
                  <a:gd name="T41" fmla="*/ 11 h 123"/>
                  <a:gd name="T42" fmla="*/ 43 w 369"/>
                  <a:gd name="T43" fmla="*/ 3 h 123"/>
                  <a:gd name="T44" fmla="*/ 62 w 36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123">
                    <a:moveTo>
                      <a:pt x="62" y="0"/>
                    </a:moveTo>
                    <a:lnTo>
                      <a:pt x="308" y="0"/>
                    </a:lnTo>
                    <a:lnTo>
                      <a:pt x="327" y="3"/>
                    </a:lnTo>
                    <a:lnTo>
                      <a:pt x="344" y="11"/>
                    </a:lnTo>
                    <a:lnTo>
                      <a:pt x="358" y="25"/>
                    </a:lnTo>
                    <a:lnTo>
                      <a:pt x="366" y="42"/>
                    </a:lnTo>
                    <a:lnTo>
                      <a:pt x="369" y="61"/>
                    </a:lnTo>
                    <a:lnTo>
                      <a:pt x="366" y="81"/>
                    </a:lnTo>
                    <a:lnTo>
                      <a:pt x="358" y="98"/>
                    </a:lnTo>
                    <a:lnTo>
                      <a:pt x="344" y="112"/>
                    </a:lnTo>
                    <a:lnTo>
                      <a:pt x="327" y="120"/>
                    </a:lnTo>
                    <a:lnTo>
                      <a:pt x="308" y="123"/>
                    </a:lnTo>
                    <a:lnTo>
                      <a:pt x="62" y="123"/>
                    </a:lnTo>
                    <a:lnTo>
                      <a:pt x="43" y="120"/>
                    </a:lnTo>
                    <a:lnTo>
                      <a:pt x="25" y="112"/>
                    </a:lnTo>
                    <a:lnTo>
                      <a:pt x="13" y="98"/>
                    </a:lnTo>
                    <a:lnTo>
                      <a:pt x="3" y="81"/>
                    </a:lnTo>
                    <a:lnTo>
                      <a:pt x="0" y="61"/>
                    </a:lnTo>
                    <a:lnTo>
                      <a:pt x="3" y="42"/>
                    </a:lnTo>
                    <a:lnTo>
                      <a:pt x="13" y="25"/>
                    </a:lnTo>
                    <a:lnTo>
                      <a:pt x="25" y="11"/>
                    </a:lnTo>
                    <a:lnTo>
                      <a:pt x="43"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5" name="Freeform 46"/>
              <p:cNvSpPr>
                <a:spLocks/>
              </p:cNvSpPr>
              <p:nvPr/>
            </p:nvSpPr>
            <p:spPr bwMode="auto">
              <a:xfrm>
                <a:off x="1179513" y="5692775"/>
                <a:ext cx="79375" cy="79375"/>
              </a:xfrm>
              <a:custGeom>
                <a:avLst/>
                <a:gdLst>
                  <a:gd name="T0" fmla="*/ 235 w 297"/>
                  <a:gd name="T1" fmla="*/ 0 h 300"/>
                  <a:gd name="T2" fmla="*/ 251 w 297"/>
                  <a:gd name="T3" fmla="*/ 3 h 300"/>
                  <a:gd name="T4" fmla="*/ 266 w 297"/>
                  <a:gd name="T5" fmla="*/ 9 h 300"/>
                  <a:gd name="T6" fmla="*/ 280 w 297"/>
                  <a:gd name="T7" fmla="*/ 19 h 300"/>
                  <a:gd name="T8" fmla="*/ 289 w 297"/>
                  <a:gd name="T9" fmla="*/ 32 h 300"/>
                  <a:gd name="T10" fmla="*/ 295 w 297"/>
                  <a:gd name="T11" fmla="*/ 47 h 300"/>
                  <a:gd name="T12" fmla="*/ 297 w 297"/>
                  <a:gd name="T13" fmla="*/ 63 h 300"/>
                  <a:gd name="T14" fmla="*/ 295 w 297"/>
                  <a:gd name="T15" fmla="*/ 79 h 300"/>
                  <a:gd name="T16" fmla="*/ 289 w 297"/>
                  <a:gd name="T17" fmla="*/ 93 h 300"/>
                  <a:gd name="T18" fmla="*/ 280 w 297"/>
                  <a:gd name="T19" fmla="*/ 106 h 300"/>
                  <a:gd name="T20" fmla="*/ 105 w 297"/>
                  <a:gd name="T21" fmla="*/ 281 h 300"/>
                  <a:gd name="T22" fmla="*/ 92 w 297"/>
                  <a:gd name="T23" fmla="*/ 292 h 300"/>
                  <a:gd name="T24" fmla="*/ 77 w 297"/>
                  <a:gd name="T25" fmla="*/ 298 h 300"/>
                  <a:gd name="T26" fmla="*/ 61 w 297"/>
                  <a:gd name="T27" fmla="*/ 300 h 300"/>
                  <a:gd name="T28" fmla="*/ 45 w 297"/>
                  <a:gd name="T29" fmla="*/ 298 h 300"/>
                  <a:gd name="T30" fmla="*/ 31 w 297"/>
                  <a:gd name="T31" fmla="*/ 292 h 300"/>
                  <a:gd name="T32" fmla="*/ 18 w 297"/>
                  <a:gd name="T33" fmla="*/ 281 h 300"/>
                  <a:gd name="T34" fmla="*/ 8 w 297"/>
                  <a:gd name="T35" fmla="*/ 269 h 300"/>
                  <a:gd name="T36" fmla="*/ 2 w 297"/>
                  <a:gd name="T37" fmla="*/ 254 h 300"/>
                  <a:gd name="T38" fmla="*/ 0 w 297"/>
                  <a:gd name="T39" fmla="*/ 238 h 300"/>
                  <a:gd name="T40" fmla="*/ 2 w 297"/>
                  <a:gd name="T41" fmla="*/ 222 h 300"/>
                  <a:gd name="T42" fmla="*/ 8 w 297"/>
                  <a:gd name="T43" fmla="*/ 207 h 300"/>
                  <a:gd name="T44" fmla="*/ 18 w 297"/>
                  <a:gd name="T45" fmla="*/ 195 h 300"/>
                  <a:gd name="T46" fmla="*/ 192 w 297"/>
                  <a:gd name="T47" fmla="*/ 19 h 300"/>
                  <a:gd name="T48" fmla="*/ 205 w 297"/>
                  <a:gd name="T49" fmla="*/ 9 h 300"/>
                  <a:gd name="T50" fmla="*/ 220 w 297"/>
                  <a:gd name="T51" fmla="*/ 3 h 300"/>
                  <a:gd name="T52" fmla="*/ 235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235" y="0"/>
                    </a:moveTo>
                    <a:lnTo>
                      <a:pt x="251" y="3"/>
                    </a:lnTo>
                    <a:lnTo>
                      <a:pt x="266" y="9"/>
                    </a:lnTo>
                    <a:lnTo>
                      <a:pt x="280" y="19"/>
                    </a:lnTo>
                    <a:lnTo>
                      <a:pt x="289" y="32"/>
                    </a:lnTo>
                    <a:lnTo>
                      <a:pt x="295" y="47"/>
                    </a:lnTo>
                    <a:lnTo>
                      <a:pt x="297" y="63"/>
                    </a:lnTo>
                    <a:lnTo>
                      <a:pt x="295" y="79"/>
                    </a:lnTo>
                    <a:lnTo>
                      <a:pt x="289" y="93"/>
                    </a:lnTo>
                    <a:lnTo>
                      <a:pt x="280" y="106"/>
                    </a:lnTo>
                    <a:lnTo>
                      <a:pt x="105" y="281"/>
                    </a:lnTo>
                    <a:lnTo>
                      <a:pt x="92" y="292"/>
                    </a:lnTo>
                    <a:lnTo>
                      <a:pt x="77" y="298"/>
                    </a:lnTo>
                    <a:lnTo>
                      <a:pt x="61" y="300"/>
                    </a:lnTo>
                    <a:lnTo>
                      <a:pt x="45" y="298"/>
                    </a:lnTo>
                    <a:lnTo>
                      <a:pt x="31" y="292"/>
                    </a:lnTo>
                    <a:lnTo>
                      <a:pt x="18" y="281"/>
                    </a:lnTo>
                    <a:lnTo>
                      <a:pt x="8" y="269"/>
                    </a:lnTo>
                    <a:lnTo>
                      <a:pt x="2" y="254"/>
                    </a:lnTo>
                    <a:lnTo>
                      <a:pt x="0" y="238"/>
                    </a:lnTo>
                    <a:lnTo>
                      <a:pt x="2" y="222"/>
                    </a:lnTo>
                    <a:lnTo>
                      <a:pt x="8" y="207"/>
                    </a:lnTo>
                    <a:lnTo>
                      <a:pt x="18" y="195"/>
                    </a:lnTo>
                    <a:lnTo>
                      <a:pt x="192" y="19"/>
                    </a:lnTo>
                    <a:lnTo>
                      <a:pt x="205" y="9"/>
                    </a:lnTo>
                    <a:lnTo>
                      <a:pt x="220" y="3"/>
                    </a:lnTo>
                    <a:lnTo>
                      <a:pt x="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6" name="Freeform 47"/>
              <p:cNvSpPr>
                <a:spLocks/>
              </p:cNvSpPr>
              <p:nvPr/>
            </p:nvSpPr>
            <p:spPr bwMode="auto">
              <a:xfrm>
                <a:off x="1685925" y="5692775"/>
                <a:ext cx="79375" cy="79375"/>
              </a:xfrm>
              <a:custGeom>
                <a:avLst/>
                <a:gdLst>
                  <a:gd name="T0" fmla="*/ 62 w 297"/>
                  <a:gd name="T1" fmla="*/ 0 h 300"/>
                  <a:gd name="T2" fmla="*/ 77 w 297"/>
                  <a:gd name="T3" fmla="*/ 3 h 300"/>
                  <a:gd name="T4" fmla="*/ 92 w 297"/>
                  <a:gd name="T5" fmla="*/ 9 h 300"/>
                  <a:gd name="T6" fmla="*/ 105 w 297"/>
                  <a:gd name="T7" fmla="*/ 19 h 300"/>
                  <a:gd name="T8" fmla="*/ 279 w 297"/>
                  <a:gd name="T9" fmla="*/ 195 h 300"/>
                  <a:gd name="T10" fmla="*/ 289 w 297"/>
                  <a:gd name="T11" fmla="*/ 207 h 300"/>
                  <a:gd name="T12" fmla="*/ 294 w 297"/>
                  <a:gd name="T13" fmla="*/ 222 h 300"/>
                  <a:gd name="T14" fmla="*/ 297 w 297"/>
                  <a:gd name="T15" fmla="*/ 238 h 300"/>
                  <a:gd name="T16" fmla="*/ 294 w 297"/>
                  <a:gd name="T17" fmla="*/ 254 h 300"/>
                  <a:gd name="T18" fmla="*/ 289 w 297"/>
                  <a:gd name="T19" fmla="*/ 269 h 300"/>
                  <a:gd name="T20" fmla="*/ 279 w 297"/>
                  <a:gd name="T21" fmla="*/ 281 h 300"/>
                  <a:gd name="T22" fmla="*/ 266 w 297"/>
                  <a:gd name="T23" fmla="*/ 292 h 300"/>
                  <a:gd name="T24" fmla="*/ 251 w 297"/>
                  <a:gd name="T25" fmla="*/ 298 h 300"/>
                  <a:gd name="T26" fmla="*/ 236 w 297"/>
                  <a:gd name="T27" fmla="*/ 300 h 300"/>
                  <a:gd name="T28" fmla="*/ 220 w 297"/>
                  <a:gd name="T29" fmla="*/ 298 h 300"/>
                  <a:gd name="T30" fmla="*/ 205 w 297"/>
                  <a:gd name="T31" fmla="*/ 292 h 300"/>
                  <a:gd name="T32" fmla="*/ 192 w 297"/>
                  <a:gd name="T33" fmla="*/ 281 h 300"/>
                  <a:gd name="T34" fmla="*/ 17 w 297"/>
                  <a:gd name="T35" fmla="*/ 106 h 300"/>
                  <a:gd name="T36" fmla="*/ 8 w 297"/>
                  <a:gd name="T37" fmla="*/ 93 h 300"/>
                  <a:gd name="T38" fmla="*/ 2 w 297"/>
                  <a:gd name="T39" fmla="*/ 79 h 300"/>
                  <a:gd name="T40" fmla="*/ 0 w 297"/>
                  <a:gd name="T41" fmla="*/ 63 h 300"/>
                  <a:gd name="T42" fmla="*/ 2 w 297"/>
                  <a:gd name="T43" fmla="*/ 47 h 300"/>
                  <a:gd name="T44" fmla="*/ 8 w 297"/>
                  <a:gd name="T45" fmla="*/ 32 h 300"/>
                  <a:gd name="T46" fmla="*/ 17 w 297"/>
                  <a:gd name="T47" fmla="*/ 19 h 300"/>
                  <a:gd name="T48" fmla="*/ 31 w 297"/>
                  <a:gd name="T49" fmla="*/ 9 h 300"/>
                  <a:gd name="T50" fmla="*/ 46 w 297"/>
                  <a:gd name="T51" fmla="*/ 3 h 300"/>
                  <a:gd name="T52" fmla="*/ 62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62" y="0"/>
                    </a:moveTo>
                    <a:lnTo>
                      <a:pt x="77" y="3"/>
                    </a:lnTo>
                    <a:lnTo>
                      <a:pt x="92" y="9"/>
                    </a:lnTo>
                    <a:lnTo>
                      <a:pt x="105" y="19"/>
                    </a:lnTo>
                    <a:lnTo>
                      <a:pt x="279" y="195"/>
                    </a:lnTo>
                    <a:lnTo>
                      <a:pt x="289" y="207"/>
                    </a:lnTo>
                    <a:lnTo>
                      <a:pt x="294" y="222"/>
                    </a:lnTo>
                    <a:lnTo>
                      <a:pt x="297" y="238"/>
                    </a:lnTo>
                    <a:lnTo>
                      <a:pt x="294" y="254"/>
                    </a:lnTo>
                    <a:lnTo>
                      <a:pt x="289" y="269"/>
                    </a:lnTo>
                    <a:lnTo>
                      <a:pt x="279" y="281"/>
                    </a:lnTo>
                    <a:lnTo>
                      <a:pt x="266" y="292"/>
                    </a:lnTo>
                    <a:lnTo>
                      <a:pt x="251" y="298"/>
                    </a:lnTo>
                    <a:lnTo>
                      <a:pt x="236" y="300"/>
                    </a:lnTo>
                    <a:lnTo>
                      <a:pt x="220" y="298"/>
                    </a:lnTo>
                    <a:lnTo>
                      <a:pt x="205" y="292"/>
                    </a:lnTo>
                    <a:lnTo>
                      <a:pt x="192" y="281"/>
                    </a:lnTo>
                    <a:lnTo>
                      <a:pt x="17" y="106"/>
                    </a:lnTo>
                    <a:lnTo>
                      <a:pt x="8" y="93"/>
                    </a:lnTo>
                    <a:lnTo>
                      <a:pt x="2" y="79"/>
                    </a:lnTo>
                    <a:lnTo>
                      <a:pt x="0" y="63"/>
                    </a:lnTo>
                    <a:lnTo>
                      <a:pt x="2" y="47"/>
                    </a:lnTo>
                    <a:lnTo>
                      <a:pt x="8" y="32"/>
                    </a:lnTo>
                    <a:lnTo>
                      <a:pt x="17" y="19"/>
                    </a:lnTo>
                    <a:lnTo>
                      <a:pt x="31" y="9"/>
                    </a:lnTo>
                    <a:lnTo>
                      <a:pt x="46"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8" name="Freeform 49"/>
              <p:cNvSpPr>
                <a:spLocks/>
              </p:cNvSpPr>
              <p:nvPr/>
            </p:nvSpPr>
            <p:spPr bwMode="auto">
              <a:xfrm>
                <a:off x="1276351" y="5678262"/>
                <a:ext cx="212725" cy="212726"/>
              </a:xfrm>
              <a:custGeom>
                <a:avLst/>
                <a:gdLst>
                  <a:gd name="T0" fmla="*/ 737 w 800"/>
                  <a:gd name="T1" fmla="*/ 0 h 806"/>
                  <a:gd name="T2" fmla="*/ 758 w 800"/>
                  <a:gd name="T3" fmla="*/ 3 h 806"/>
                  <a:gd name="T4" fmla="*/ 775 w 800"/>
                  <a:gd name="T5" fmla="*/ 13 h 806"/>
                  <a:gd name="T6" fmla="*/ 788 w 800"/>
                  <a:gd name="T7" fmla="*/ 26 h 806"/>
                  <a:gd name="T8" fmla="*/ 797 w 800"/>
                  <a:gd name="T9" fmla="*/ 43 h 806"/>
                  <a:gd name="T10" fmla="*/ 800 w 800"/>
                  <a:gd name="T11" fmla="*/ 63 h 806"/>
                  <a:gd name="T12" fmla="*/ 797 w 800"/>
                  <a:gd name="T13" fmla="*/ 82 h 806"/>
                  <a:gd name="T14" fmla="*/ 788 w 800"/>
                  <a:gd name="T15" fmla="*/ 100 h 806"/>
                  <a:gd name="T16" fmla="*/ 775 w 800"/>
                  <a:gd name="T17" fmla="*/ 112 h 806"/>
                  <a:gd name="T18" fmla="*/ 758 w 800"/>
                  <a:gd name="T19" fmla="*/ 122 h 806"/>
                  <a:gd name="T20" fmla="*/ 737 w 800"/>
                  <a:gd name="T21" fmla="*/ 125 h 806"/>
                  <a:gd name="T22" fmla="*/ 676 w 800"/>
                  <a:gd name="T23" fmla="*/ 128 h 806"/>
                  <a:gd name="T24" fmla="*/ 615 w 800"/>
                  <a:gd name="T25" fmla="*/ 138 h 806"/>
                  <a:gd name="T26" fmla="*/ 556 w 800"/>
                  <a:gd name="T27" fmla="*/ 152 h 806"/>
                  <a:gd name="T28" fmla="*/ 499 w 800"/>
                  <a:gd name="T29" fmla="*/ 174 h 806"/>
                  <a:gd name="T30" fmla="*/ 446 w 800"/>
                  <a:gd name="T31" fmla="*/ 200 h 806"/>
                  <a:gd name="T32" fmla="*/ 394 w 800"/>
                  <a:gd name="T33" fmla="*/ 231 h 806"/>
                  <a:gd name="T34" fmla="*/ 347 w 800"/>
                  <a:gd name="T35" fmla="*/ 266 h 806"/>
                  <a:gd name="T36" fmla="*/ 303 w 800"/>
                  <a:gd name="T37" fmla="*/ 307 h 806"/>
                  <a:gd name="T38" fmla="*/ 263 w 800"/>
                  <a:gd name="T39" fmla="*/ 350 h 806"/>
                  <a:gd name="T40" fmla="*/ 228 w 800"/>
                  <a:gd name="T41" fmla="*/ 399 h 806"/>
                  <a:gd name="T42" fmla="*/ 197 w 800"/>
                  <a:gd name="T43" fmla="*/ 449 h 806"/>
                  <a:gd name="T44" fmla="*/ 172 w 800"/>
                  <a:gd name="T45" fmla="*/ 503 h 806"/>
                  <a:gd name="T46" fmla="*/ 151 w 800"/>
                  <a:gd name="T47" fmla="*/ 560 h 806"/>
                  <a:gd name="T48" fmla="*/ 135 w 800"/>
                  <a:gd name="T49" fmla="*/ 619 h 806"/>
                  <a:gd name="T50" fmla="*/ 126 w 800"/>
                  <a:gd name="T51" fmla="*/ 681 h 806"/>
                  <a:gd name="T52" fmla="*/ 122 w 800"/>
                  <a:gd name="T53" fmla="*/ 744 h 806"/>
                  <a:gd name="T54" fmla="*/ 119 w 800"/>
                  <a:gd name="T55" fmla="*/ 764 h 806"/>
                  <a:gd name="T56" fmla="*/ 111 w 800"/>
                  <a:gd name="T57" fmla="*/ 781 h 806"/>
                  <a:gd name="T58" fmla="*/ 97 w 800"/>
                  <a:gd name="T59" fmla="*/ 795 h 806"/>
                  <a:gd name="T60" fmla="*/ 80 w 800"/>
                  <a:gd name="T61" fmla="*/ 803 h 806"/>
                  <a:gd name="T62" fmla="*/ 62 w 800"/>
                  <a:gd name="T63" fmla="*/ 806 h 806"/>
                  <a:gd name="T64" fmla="*/ 42 w 800"/>
                  <a:gd name="T65" fmla="*/ 803 h 806"/>
                  <a:gd name="T66" fmla="*/ 25 w 800"/>
                  <a:gd name="T67" fmla="*/ 795 h 806"/>
                  <a:gd name="T68" fmla="*/ 11 w 800"/>
                  <a:gd name="T69" fmla="*/ 781 h 806"/>
                  <a:gd name="T70" fmla="*/ 3 w 800"/>
                  <a:gd name="T71" fmla="*/ 764 h 806"/>
                  <a:gd name="T72" fmla="*/ 0 w 800"/>
                  <a:gd name="T73" fmla="*/ 744 h 806"/>
                  <a:gd name="T74" fmla="*/ 3 w 800"/>
                  <a:gd name="T75" fmla="*/ 676 h 806"/>
                  <a:gd name="T76" fmla="*/ 11 w 800"/>
                  <a:gd name="T77" fmla="*/ 611 h 806"/>
                  <a:gd name="T78" fmla="*/ 26 w 800"/>
                  <a:gd name="T79" fmla="*/ 546 h 806"/>
                  <a:gd name="T80" fmla="*/ 46 w 800"/>
                  <a:gd name="T81" fmla="*/ 485 h 806"/>
                  <a:gd name="T82" fmla="*/ 71 w 800"/>
                  <a:gd name="T83" fmla="*/ 426 h 806"/>
                  <a:gd name="T84" fmla="*/ 100 w 800"/>
                  <a:gd name="T85" fmla="*/ 369 h 806"/>
                  <a:gd name="T86" fmla="*/ 135 w 800"/>
                  <a:gd name="T87" fmla="*/ 316 h 806"/>
                  <a:gd name="T88" fmla="*/ 174 w 800"/>
                  <a:gd name="T89" fmla="*/ 265 h 806"/>
                  <a:gd name="T90" fmla="*/ 216 w 800"/>
                  <a:gd name="T91" fmla="*/ 219 h 806"/>
                  <a:gd name="T92" fmla="*/ 263 w 800"/>
                  <a:gd name="T93" fmla="*/ 176 h 806"/>
                  <a:gd name="T94" fmla="*/ 312 w 800"/>
                  <a:gd name="T95" fmla="*/ 137 h 806"/>
                  <a:gd name="T96" fmla="*/ 366 w 800"/>
                  <a:gd name="T97" fmla="*/ 102 h 806"/>
                  <a:gd name="T98" fmla="*/ 422 w 800"/>
                  <a:gd name="T99" fmla="*/ 72 h 806"/>
                  <a:gd name="T100" fmla="*/ 481 w 800"/>
                  <a:gd name="T101" fmla="*/ 47 h 806"/>
                  <a:gd name="T102" fmla="*/ 542 w 800"/>
                  <a:gd name="T103" fmla="*/ 27 h 806"/>
                  <a:gd name="T104" fmla="*/ 606 w 800"/>
                  <a:gd name="T105" fmla="*/ 13 h 806"/>
                  <a:gd name="T106" fmla="*/ 671 w 800"/>
                  <a:gd name="T107" fmla="*/ 3 h 806"/>
                  <a:gd name="T108" fmla="*/ 737 w 800"/>
                  <a:gd name="T109"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0" h="806">
                    <a:moveTo>
                      <a:pt x="737" y="0"/>
                    </a:moveTo>
                    <a:lnTo>
                      <a:pt x="758" y="3"/>
                    </a:lnTo>
                    <a:lnTo>
                      <a:pt x="775" y="13"/>
                    </a:lnTo>
                    <a:lnTo>
                      <a:pt x="788" y="26"/>
                    </a:lnTo>
                    <a:lnTo>
                      <a:pt x="797" y="43"/>
                    </a:lnTo>
                    <a:lnTo>
                      <a:pt x="800" y="63"/>
                    </a:lnTo>
                    <a:lnTo>
                      <a:pt x="797" y="82"/>
                    </a:lnTo>
                    <a:lnTo>
                      <a:pt x="788" y="100"/>
                    </a:lnTo>
                    <a:lnTo>
                      <a:pt x="775" y="112"/>
                    </a:lnTo>
                    <a:lnTo>
                      <a:pt x="758" y="122"/>
                    </a:lnTo>
                    <a:lnTo>
                      <a:pt x="737" y="125"/>
                    </a:lnTo>
                    <a:lnTo>
                      <a:pt x="676" y="128"/>
                    </a:lnTo>
                    <a:lnTo>
                      <a:pt x="615" y="138"/>
                    </a:lnTo>
                    <a:lnTo>
                      <a:pt x="556" y="152"/>
                    </a:lnTo>
                    <a:lnTo>
                      <a:pt x="499" y="174"/>
                    </a:lnTo>
                    <a:lnTo>
                      <a:pt x="446" y="200"/>
                    </a:lnTo>
                    <a:lnTo>
                      <a:pt x="394" y="231"/>
                    </a:lnTo>
                    <a:lnTo>
                      <a:pt x="347" y="266"/>
                    </a:lnTo>
                    <a:lnTo>
                      <a:pt x="303" y="307"/>
                    </a:lnTo>
                    <a:lnTo>
                      <a:pt x="263" y="350"/>
                    </a:lnTo>
                    <a:lnTo>
                      <a:pt x="228" y="399"/>
                    </a:lnTo>
                    <a:lnTo>
                      <a:pt x="197" y="449"/>
                    </a:lnTo>
                    <a:lnTo>
                      <a:pt x="172" y="503"/>
                    </a:lnTo>
                    <a:lnTo>
                      <a:pt x="151" y="560"/>
                    </a:lnTo>
                    <a:lnTo>
                      <a:pt x="135" y="619"/>
                    </a:lnTo>
                    <a:lnTo>
                      <a:pt x="126" y="681"/>
                    </a:lnTo>
                    <a:lnTo>
                      <a:pt x="122" y="744"/>
                    </a:lnTo>
                    <a:lnTo>
                      <a:pt x="119" y="764"/>
                    </a:lnTo>
                    <a:lnTo>
                      <a:pt x="111" y="781"/>
                    </a:lnTo>
                    <a:lnTo>
                      <a:pt x="97" y="795"/>
                    </a:lnTo>
                    <a:lnTo>
                      <a:pt x="80" y="803"/>
                    </a:lnTo>
                    <a:lnTo>
                      <a:pt x="62" y="806"/>
                    </a:lnTo>
                    <a:lnTo>
                      <a:pt x="42" y="803"/>
                    </a:lnTo>
                    <a:lnTo>
                      <a:pt x="25" y="795"/>
                    </a:lnTo>
                    <a:lnTo>
                      <a:pt x="11" y="781"/>
                    </a:lnTo>
                    <a:lnTo>
                      <a:pt x="3" y="764"/>
                    </a:lnTo>
                    <a:lnTo>
                      <a:pt x="0" y="744"/>
                    </a:lnTo>
                    <a:lnTo>
                      <a:pt x="3" y="676"/>
                    </a:lnTo>
                    <a:lnTo>
                      <a:pt x="11" y="611"/>
                    </a:lnTo>
                    <a:lnTo>
                      <a:pt x="26" y="546"/>
                    </a:lnTo>
                    <a:lnTo>
                      <a:pt x="46" y="485"/>
                    </a:lnTo>
                    <a:lnTo>
                      <a:pt x="71" y="426"/>
                    </a:lnTo>
                    <a:lnTo>
                      <a:pt x="100" y="369"/>
                    </a:lnTo>
                    <a:lnTo>
                      <a:pt x="135" y="316"/>
                    </a:lnTo>
                    <a:lnTo>
                      <a:pt x="174" y="265"/>
                    </a:lnTo>
                    <a:lnTo>
                      <a:pt x="216" y="219"/>
                    </a:lnTo>
                    <a:lnTo>
                      <a:pt x="263" y="176"/>
                    </a:lnTo>
                    <a:lnTo>
                      <a:pt x="312" y="137"/>
                    </a:lnTo>
                    <a:lnTo>
                      <a:pt x="366" y="102"/>
                    </a:lnTo>
                    <a:lnTo>
                      <a:pt x="422" y="72"/>
                    </a:lnTo>
                    <a:lnTo>
                      <a:pt x="481" y="47"/>
                    </a:lnTo>
                    <a:lnTo>
                      <a:pt x="542" y="27"/>
                    </a:lnTo>
                    <a:lnTo>
                      <a:pt x="606" y="13"/>
                    </a:lnTo>
                    <a:lnTo>
                      <a:pt x="671" y="3"/>
                    </a:lnTo>
                    <a:lnTo>
                      <a:pt x="7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68" name="TextBox 167"/>
            <p:cNvSpPr txBox="1"/>
            <p:nvPr/>
          </p:nvSpPr>
          <p:spPr>
            <a:xfrm>
              <a:off x="3313426" y="1495837"/>
              <a:ext cx="1297150" cy="461665"/>
            </a:xfrm>
            <a:prstGeom prst="rect">
              <a:avLst/>
            </a:prstGeom>
            <a:noFill/>
            <a:ln>
              <a:noFill/>
            </a:ln>
          </p:spPr>
          <p:txBody>
            <a:bodyPr wrap="square" rtlCol="0">
              <a:spAutoFit/>
            </a:bodyPr>
            <a:lstStyle/>
            <a:p>
              <a:pPr algn="ctr"/>
              <a:r>
                <a:rPr lang="en-IN" sz="1200" b="1" dirty="0">
                  <a:solidFill>
                    <a:srgbClr val="246181"/>
                  </a:solidFill>
                  <a:latin typeface="Arial" panose="020B0604020202020204" pitchFamily="34" charset="0"/>
                  <a:cs typeface="Arial" panose="020B0604020202020204" pitchFamily="34" charset="0"/>
                </a:rPr>
                <a:t>Soft launch of </a:t>
              </a:r>
            </a:p>
            <a:p>
              <a:pPr algn="ctr"/>
              <a:r>
                <a:rPr lang="en-IN" sz="1200" b="1" dirty="0">
                  <a:solidFill>
                    <a:srgbClr val="246181"/>
                  </a:solidFill>
                  <a:latin typeface="Arial" panose="020B0604020202020204" pitchFamily="34" charset="0"/>
                  <a:cs typeface="Arial" panose="020B0604020202020204" pitchFamily="34" charset="0"/>
                </a:rPr>
                <a:t>Optum rebrand</a:t>
              </a:r>
            </a:p>
          </p:txBody>
        </p:sp>
      </p:grpSp>
      <p:grpSp>
        <p:nvGrpSpPr>
          <p:cNvPr id="39" name="Group 38"/>
          <p:cNvGrpSpPr/>
          <p:nvPr/>
        </p:nvGrpSpPr>
        <p:grpSpPr>
          <a:xfrm>
            <a:off x="5014793" y="3832809"/>
            <a:ext cx="2159238" cy="2182766"/>
            <a:chOff x="5014793" y="3490511"/>
            <a:chExt cx="2159238" cy="2182766"/>
          </a:xfrm>
        </p:grpSpPr>
        <p:sp>
          <p:nvSpPr>
            <p:cNvPr id="92" name="Chevron 91"/>
            <p:cNvSpPr/>
            <p:nvPr/>
          </p:nvSpPr>
          <p:spPr>
            <a:xfrm>
              <a:off x="5014793" y="3490511"/>
              <a:ext cx="2159238" cy="302046"/>
            </a:xfrm>
            <a:prstGeom prst="chevron">
              <a:avLst/>
            </a:prstGeom>
            <a:solidFill>
              <a:srgbClr val="02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nvGrpSpPr>
            <p:cNvPr id="98" name="Group 97"/>
            <p:cNvGrpSpPr/>
            <p:nvPr/>
          </p:nvGrpSpPr>
          <p:grpSpPr>
            <a:xfrm>
              <a:off x="6036824" y="3583946"/>
              <a:ext cx="115176" cy="576106"/>
              <a:chOff x="1672060" y="3475613"/>
              <a:chExt cx="115176" cy="576106"/>
            </a:xfrm>
          </p:grpSpPr>
          <p:cxnSp>
            <p:nvCxnSpPr>
              <p:cNvPr id="100" name="Straight Connector 99"/>
              <p:cNvCxnSpPr/>
              <p:nvPr/>
            </p:nvCxnSpPr>
            <p:spPr>
              <a:xfrm>
                <a:off x="1729648" y="3503079"/>
                <a:ext cx="0" cy="548640"/>
              </a:xfrm>
              <a:prstGeom prst="line">
                <a:avLst/>
              </a:prstGeom>
              <a:ln w="28575">
                <a:solidFill>
                  <a:schemeClr val="tx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69" name="TextBox 168"/>
            <p:cNvSpPr txBox="1"/>
            <p:nvPr/>
          </p:nvSpPr>
          <p:spPr>
            <a:xfrm>
              <a:off x="5330751" y="5211612"/>
              <a:ext cx="1486304" cy="461665"/>
            </a:xfrm>
            <a:prstGeom prst="rect">
              <a:avLst/>
            </a:prstGeom>
            <a:noFill/>
          </p:spPr>
          <p:txBody>
            <a:bodyPr wrap="none" rtlCol="0">
              <a:spAutoFit/>
            </a:bodyPr>
            <a:lstStyle/>
            <a:p>
              <a:pPr algn="ctr"/>
              <a:r>
                <a:rPr lang="en-IN" sz="1200" b="1" dirty="0">
                  <a:solidFill>
                    <a:srgbClr val="02A4A4"/>
                  </a:solidFill>
                  <a:latin typeface="Arial" panose="020B0604020202020204" pitchFamily="34" charset="0"/>
                  <a:cs typeface="Arial" panose="020B0604020202020204" pitchFamily="34" charset="0"/>
                </a:rPr>
                <a:t>Next generation </a:t>
              </a:r>
              <a:br>
                <a:rPr lang="en-IN" sz="1200" b="1" dirty="0">
                  <a:solidFill>
                    <a:srgbClr val="02A4A4"/>
                  </a:solidFill>
                  <a:latin typeface="Arial" panose="020B0604020202020204" pitchFamily="34" charset="0"/>
                  <a:cs typeface="Arial" panose="020B0604020202020204" pitchFamily="34" charset="0"/>
                </a:rPr>
              </a:br>
              <a:r>
                <a:rPr lang="en-IN" sz="1200" b="1" dirty="0">
                  <a:solidFill>
                    <a:srgbClr val="02A4A4"/>
                  </a:solidFill>
                  <a:latin typeface="Arial" panose="020B0604020202020204" pitchFamily="34" charset="0"/>
                  <a:cs typeface="Arial" panose="020B0604020202020204" pitchFamily="34" charset="0"/>
                </a:rPr>
                <a:t>of Optum rebrand</a:t>
              </a:r>
            </a:p>
          </p:txBody>
        </p:sp>
      </p:grpSp>
      <p:grpSp>
        <p:nvGrpSpPr>
          <p:cNvPr id="30" name="Group 29"/>
          <p:cNvGrpSpPr/>
          <p:nvPr/>
        </p:nvGrpSpPr>
        <p:grpSpPr>
          <a:xfrm>
            <a:off x="7151509" y="1990535"/>
            <a:ext cx="2159238" cy="2144320"/>
            <a:chOff x="7151509" y="1648237"/>
            <a:chExt cx="2159238" cy="2144320"/>
          </a:xfrm>
        </p:grpSpPr>
        <p:sp>
          <p:nvSpPr>
            <p:cNvPr id="96" name="Chevron 95"/>
            <p:cNvSpPr/>
            <p:nvPr/>
          </p:nvSpPr>
          <p:spPr>
            <a:xfrm>
              <a:off x="7151509" y="3490511"/>
              <a:ext cx="2159238" cy="302046"/>
            </a:xfrm>
            <a:prstGeom prst="chevron">
              <a:avLst/>
            </a:prstGeom>
            <a:solidFill>
              <a:srgbClr val="419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110" name="Group 109"/>
            <p:cNvGrpSpPr/>
            <p:nvPr/>
          </p:nvGrpSpPr>
          <p:grpSpPr>
            <a:xfrm rot="10800000">
              <a:off x="8173540" y="3088763"/>
              <a:ext cx="115176" cy="610359"/>
              <a:chOff x="1672060" y="3475613"/>
              <a:chExt cx="115176" cy="610359"/>
            </a:xfrm>
          </p:grpSpPr>
          <p:cxnSp>
            <p:nvCxnSpPr>
              <p:cNvPr id="112" name="Straight Connector 111"/>
              <p:cNvCxnSpPr/>
              <p:nvPr/>
            </p:nvCxnSpPr>
            <p:spPr>
              <a:xfrm>
                <a:off x="1729648" y="3537332"/>
                <a:ext cx="0" cy="548640"/>
              </a:xfrm>
              <a:prstGeom prst="line">
                <a:avLst/>
              </a:prstGeom>
              <a:ln w="28575">
                <a:solidFill>
                  <a:srgbClr val="41907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3" name="Oval 132"/>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9" name="Group 158"/>
            <p:cNvGrpSpPr/>
            <p:nvPr/>
          </p:nvGrpSpPr>
          <p:grpSpPr>
            <a:xfrm>
              <a:off x="8222642" y="2294236"/>
              <a:ext cx="15981" cy="260561"/>
              <a:chOff x="8083552" y="4160899"/>
              <a:chExt cx="20638" cy="336497"/>
            </a:xfrm>
            <a:solidFill>
              <a:schemeClr val="bg1"/>
            </a:solidFill>
          </p:grpSpPr>
          <p:sp>
            <p:nvSpPr>
              <p:cNvPr id="161" name="Rectangle 17"/>
              <p:cNvSpPr>
                <a:spLocks noChangeArrowheads="1"/>
              </p:cNvSpPr>
              <p:nvPr/>
            </p:nvSpPr>
            <p:spPr bwMode="auto">
              <a:xfrm>
                <a:off x="8083552" y="4273558"/>
                <a:ext cx="20638" cy="2238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162" name="Rectangle 18"/>
              <p:cNvSpPr>
                <a:spLocks noChangeArrowheads="1"/>
              </p:cNvSpPr>
              <p:nvPr/>
            </p:nvSpPr>
            <p:spPr bwMode="auto">
              <a:xfrm>
                <a:off x="8083552" y="4160899"/>
                <a:ext cx="20638" cy="4127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170" name="TextBox 169"/>
            <p:cNvSpPr txBox="1"/>
            <p:nvPr/>
          </p:nvSpPr>
          <p:spPr>
            <a:xfrm>
              <a:off x="7452620" y="1648237"/>
              <a:ext cx="1523174" cy="461665"/>
            </a:xfrm>
            <a:prstGeom prst="rect">
              <a:avLst/>
            </a:prstGeom>
            <a:noFill/>
          </p:spPr>
          <p:txBody>
            <a:bodyPr wrap="none" rtlCol="0">
              <a:spAutoFit/>
            </a:bodyPr>
            <a:lstStyle/>
            <a:p>
              <a:pPr algn="ctr"/>
              <a:r>
                <a:rPr lang="en-IN" sz="1200" b="1" dirty="0">
                  <a:solidFill>
                    <a:srgbClr val="41907D"/>
                  </a:solidFill>
                  <a:latin typeface="Arial" panose="020B0604020202020204" pitchFamily="34" charset="0"/>
                  <a:cs typeface="Arial" panose="020B0604020202020204" pitchFamily="34" charset="0"/>
                </a:rPr>
                <a:t>Final transition to </a:t>
              </a:r>
            </a:p>
            <a:p>
              <a:pPr algn="ctr"/>
              <a:r>
                <a:rPr lang="en-IN" sz="1200" b="1" dirty="0">
                  <a:solidFill>
                    <a:srgbClr val="41907D"/>
                  </a:solidFill>
                  <a:latin typeface="Arial" panose="020B0604020202020204" pitchFamily="34" charset="0"/>
                  <a:cs typeface="Arial" panose="020B0604020202020204" pitchFamily="34" charset="0"/>
                </a:rPr>
                <a:t>full Optum brand</a:t>
              </a:r>
            </a:p>
          </p:txBody>
        </p:sp>
      </p:grpSp>
      <p:grpSp>
        <p:nvGrpSpPr>
          <p:cNvPr id="38" name="Group 37"/>
          <p:cNvGrpSpPr/>
          <p:nvPr/>
        </p:nvGrpSpPr>
        <p:grpSpPr>
          <a:xfrm>
            <a:off x="9288224" y="3832809"/>
            <a:ext cx="2159238" cy="2182766"/>
            <a:chOff x="9288224" y="3490511"/>
            <a:chExt cx="2159238" cy="2182766"/>
          </a:xfrm>
        </p:grpSpPr>
        <p:sp>
          <p:nvSpPr>
            <p:cNvPr id="97" name="Chevron 96"/>
            <p:cNvSpPr/>
            <p:nvPr/>
          </p:nvSpPr>
          <p:spPr>
            <a:xfrm>
              <a:off x="9288224" y="3490511"/>
              <a:ext cx="2159238" cy="302046"/>
            </a:xfrm>
            <a:prstGeom prst="chevron">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nvGrpSpPr>
            <p:cNvPr id="102" name="Group 101"/>
            <p:cNvGrpSpPr/>
            <p:nvPr/>
          </p:nvGrpSpPr>
          <p:grpSpPr>
            <a:xfrm>
              <a:off x="10310255" y="3583946"/>
              <a:ext cx="115176" cy="610359"/>
              <a:chOff x="1672060" y="3475613"/>
              <a:chExt cx="115176" cy="610359"/>
            </a:xfrm>
          </p:grpSpPr>
          <p:cxnSp>
            <p:nvCxnSpPr>
              <p:cNvPr id="104" name="Straight Connector 103"/>
              <p:cNvCxnSpPr/>
              <p:nvPr/>
            </p:nvCxnSpPr>
            <p:spPr>
              <a:xfrm>
                <a:off x="1729648" y="3537332"/>
                <a:ext cx="0" cy="548640"/>
              </a:xfrm>
              <a:prstGeom prst="line">
                <a:avLst/>
              </a:prstGeom>
              <a:ln w="28575">
                <a:solidFill>
                  <a:schemeClr val="accent3">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1672060" y="3475613"/>
                <a:ext cx="115176" cy="115176"/>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1" name="Group 140"/>
            <p:cNvGrpSpPr/>
            <p:nvPr/>
          </p:nvGrpSpPr>
          <p:grpSpPr>
            <a:xfrm>
              <a:off x="10084433" y="4688395"/>
              <a:ext cx="566820" cy="384244"/>
              <a:chOff x="7718425" y="2612915"/>
              <a:chExt cx="669925" cy="454136"/>
            </a:xfrm>
            <a:solidFill>
              <a:schemeClr val="bg1"/>
            </a:solidFill>
          </p:grpSpPr>
          <p:sp>
            <p:nvSpPr>
              <p:cNvPr id="142" name="Freeform 23"/>
              <p:cNvSpPr>
                <a:spLocks noEditPoints="1"/>
              </p:cNvSpPr>
              <p:nvPr/>
            </p:nvSpPr>
            <p:spPr bwMode="auto">
              <a:xfrm>
                <a:off x="7718425" y="2612915"/>
                <a:ext cx="669925" cy="388938"/>
              </a:xfrm>
              <a:custGeom>
                <a:avLst/>
                <a:gdLst>
                  <a:gd name="T0" fmla="*/ 92 w 3380"/>
                  <a:gd name="T1" fmla="*/ 91 h 1956"/>
                  <a:gd name="T2" fmla="*/ 92 w 3380"/>
                  <a:gd name="T3" fmla="*/ 1865 h 1956"/>
                  <a:gd name="T4" fmla="*/ 3287 w 3380"/>
                  <a:gd name="T5" fmla="*/ 1865 h 1956"/>
                  <a:gd name="T6" fmla="*/ 3287 w 3380"/>
                  <a:gd name="T7" fmla="*/ 91 h 1956"/>
                  <a:gd name="T8" fmla="*/ 92 w 3380"/>
                  <a:gd name="T9" fmla="*/ 91 h 1956"/>
                  <a:gd name="T10" fmla="*/ 46 w 3380"/>
                  <a:gd name="T11" fmla="*/ 0 h 1956"/>
                  <a:gd name="T12" fmla="*/ 3333 w 3380"/>
                  <a:gd name="T13" fmla="*/ 0 h 1956"/>
                  <a:gd name="T14" fmla="*/ 3348 w 3380"/>
                  <a:gd name="T15" fmla="*/ 2 h 1956"/>
                  <a:gd name="T16" fmla="*/ 3361 w 3380"/>
                  <a:gd name="T17" fmla="*/ 9 h 1956"/>
                  <a:gd name="T18" fmla="*/ 3370 w 3380"/>
                  <a:gd name="T19" fmla="*/ 19 h 1956"/>
                  <a:gd name="T20" fmla="*/ 3377 w 3380"/>
                  <a:gd name="T21" fmla="*/ 31 h 1956"/>
                  <a:gd name="T22" fmla="*/ 3380 w 3380"/>
                  <a:gd name="T23" fmla="*/ 45 h 1956"/>
                  <a:gd name="T24" fmla="*/ 3380 w 3380"/>
                  <a:gd name="T25" fmla="*/ 1911 h 1956"/>
                  <a:gd name="T26" fmla="*/ 3377 w 3380"/>
                  <a:gd name="T27" fmla="*/ 1925 h 1956"/>
                  <a:gd name="T28" fmla="*/ 3370 w 3380"/>
                  <a:gd name="T29" fmla="*/ 1938 h 1956"/>
                  <a:gd name="T30" fmla="*/ 3361 w 3380"/>
                  <a:gd name="T31" fmla="*/ 1947 h 1956"/>
                  <a:gd name="T32" fmla="*/ 3348 w 3380"/>
                  <a:gd name="T33" fmla="*/ 1954 h 1956"/>
                  <a:gd name="T34" fmla="*/ 3333 w 3380"/>
                  <a:gd name="T35" fmla="*/ 1956 h 1956"/>
                  <a:gd name="T36" fmla="*/ 46 w 3380"/>
                  <a:gd name="T37" fmla="*/ 1956 h 1956"/>
                  <a:gd name="T38" fmla="*/ 31 w 3380"/>
                  <a:gd name="T39" fmla="*/ 1954 h 1956"/>
                  <a:gd name="T40" fmla="*/ 19 w 3380"/>
                  <a:gd name="T41" fmla="*/ 1947 h 1956"/>
                  <a:gd name="T42" fmla="*/ 9 w 3380"/>
                  <a:gd name="T43" fmla="*/ 1938 h 1956"/>
                  <a:gd name="T44" fmla="*/ 2 w 3380"/>
                  <a:gd name="T45" fmla="*/ 1925 h 1956"/>
                  <a:gd name="T46" fmla="*/ 0 w 3380"/>
                  <a:gd name="T47" fmla="*/ 1911 h 1956"/>
                  <a:gd name="T48" fmla="*/ 0 w 3380"/>
                  <a:gd name="T49" fmla="*/ 45 h 1956"/>
                  <a:gd name="T50" fmla="*/ 2 w 3380"/>
                  <a:gd name="T51" fmla="*/ 31 h 1956"/>
                  <a:gd name="T52" fmla="*/ 9 w 3380"/>
                  <a:gd name="T53" fmla="*/ 19 h 1956"/>
                  <a:gd name="T54" fmla="*/ 19 w 3380"/>
                  <a:gd name="T55" fmla="*/ 9 h 1956"/>
                  <a:gd name="T56" fmla="*/ 31 w 3380"/>
                  <a:gd name="T57" fmla="*/ 2 h 1956"/>
                  <a:gd name="T58" fmla="*/ 46 w 3380"/>
                  <a:gd name="T59"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80" h="1956">
                    <a:moveTo>
                      <a:pt x="92" y="91"/>
                    </a:moveTo>
                    <a:lnTo>
                      <a:pt x="92" y="1865"/>
                    </a:lnTo>
                    <a:lnTo>
                      <a:pt x="3287" y="1865"/>
                    </a:lnTo>
                    <a:lnTo>
                      <a:pt x="3287" y="91"/>
                    </a:lnTo>
                    <a:lnTo>
                      <a:pt x="92" y="91"/>
                    </a:lnTo>
                    <a:close/>
                    <a:moveTo>
                      <a:pt x="46" y="0"/>
                    </a:moveTo>
                    <a:lnTo>
                      <a:pt x="3333" y="0"/>
                    </a:lnTo>
                    <a:lnTo>
                      <a:pt x="3348" y="2"/>
                    </a:lnTo>
                    <a:lnTo>
                      <a:pt x="3361" y="9"/>
                    </a:lnTo>
                    <a:lnTo>
                      <a:pt x="3370" y="19"/>
                    </a:lnTo>
                    <a:lnTo>
                      <a:pt x="3377" y="31"/>
                    </a:lnTo>
                    <a:lnTo>
                      <a:pt x="3380" y="45"/>
                    </a:lnTo>
                    <a:lnTo>
                      <a:pt x="3380" y="1911"/>
                    </a:lnTo>
                    <a:lnTo>
                      <a:pt x="3377" y="1925"/>
                    </a:lnTo>
                    <a:lnTo>
                      <a:pt x="3370" y="1938"/>
                    </a:lnTo>
                    <a:lnTo>
                      <a:pt x="3361" y="1947"/>
                    </a:lnTo>
                    <a:lnTo>
                      <a:pt x="3348" y="1954"/>
                    </a:lnTo>
                    <a:lnTo>
                      <a:pt x="3333" y="1956"/>
                    </a:lnTo>
                    <a:lnTo>
                      <a:pt x="46" y="1956"/>
                    </a:lnTo>
                    <a:lnTo>
                      <a:pt x="31" y="1954"/>
                    </a:lnTo>
                    <a:lnTo>
                      <a:pt x="19" y="1947"/>
                    </a:lnTo>
                    <a:lnTo>
                      <a:pt x="9" y="1938"/>
                    </a:lnTo>
                    <a:lnTo>
                      <a:pt x="2" y="1925"/>
                    </a:lnTo>
                    <a:lnTo>
                      <a:pt x="0" y="1911"/>
                    </a:lnTo>
                    <a:lnTo>
                      <a:pt x="0" y="45"/>
                    </a:lnTo>
                    <a:lnTo>
                      <a:pt x="2" y="31"/>
                    </a:lnTo>
                    <a:lnTo>
                      <a:pt x="9" y="19"/>
                    </a:lnTo>
                    <a:lnTo>
                      <a:pt x="19" y="9"/>
                    </a:lnTo>
                    <a:lnTo>
                      <a:pt x="31" y="2"/>
                    </a:lnTo>
                    <a:lnTo>
                      <a:pt x="46" y="0"/>
                    </a:lnTo>
                    <a:close/>
                  </a:path>
                </a:pathLst>
              </a:custGeom>
              <a:grpFill/>
              <a:ln w="0">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3" name="Freeform 24"/>
              <p:cNvSpPr>
                <a:spLocks/>
              </p:cNvSpPr>
              <p:nvPr/>
            </p:nvSpPr>
            <p:spPr bwMode="auto">
              <a:xfrm>
                <a:off x="8293100" y="2973388"/>
                <a:ext cx="95250" cy="93663"/>
              </a:xfrm>
              <a:custGeom>
                <a:avLst/>
                <a:gdLst>
                  <a:gd name="T0" fmla="*/ 46 w 480"/>
                  <a:gd name="T1" fmla="*/ 0 h 473"/>
                  <a:gd name="T2" fmla="*/ 61 w 480"/>
                  <a:gd name="T3" fmla="*/ 2 h 473"/>
                  <a:gd name="T4" fmla="*/ 73 w 480"/>
                  <a:gd name="T5" fmla="*/ 9 h 473"/>
                  <a:gd name="T6" fmla="*/ 83 w 480"/>
                  <a:gd name="T7" fmla="*/ 19 h 473"/>
                  <a:gd name="T8" fmla="*/ 89 w 480"/>
                  <a:gd name="T9" fmla="*/ 31 h 473"/>
                  <a:gd name="T10" fmla="*/ 92 w 480"/>
                  <a:gd name="T11" fmla="*/ 45 h 473"/>
                  <a:gd name="T12" fmla="*/ 95 w 480"/>
                  <a:gd name="T13" fmla="*/ 91 h 473"/>
                  <a:gd name="T14" fmla="*/ 104 w 480"/>
                  <a:gd name="T15" fmla="*/ 135 h 473"/>
                  <a:gd name="T16" fmla="*/ 118 w 480"/>
                  <a:gd name="T17" fmla="*/ 177 h 473"/>
                  <a:gd name="T18" fmla="*/ 138 w 480"/>
                  <a:gd name="T19" fmla="*/ 216 h 473"/>
                  <a:gd name="T20" fmla="*/ 163 w 480"/>
                  <a:gd name="T21" fmla="*/ 251 h 473"/>
                  <a:gd name="T22" fmla="*/ 192 w 480"/>
                  <a:gd name="T23" fmla="*/ 284 h 473"/>
                  <a:gd name="T24" fmla="*/ 225 w 480"/>
                  <a:gd name="T25" fmla="*/ 312 h 473"/>
                  <a:gd name="T26" fmla="*/ 261 w 480"/>
                  <a:gd name="T27" fmla="*/ 337 h 473"/>
                  <a:gd name="T28" fmla="*/ 300 w 480"/>
                  <a:gd name="T29" fmla="*/ 356 h 473"/>
                  <a:gd name="T30" fmla="*/ 342 w 480"/>
                  <a:gd name="T31" fmla="*/ 371 h 473"/>
                  <a:gd name="T32" fmla="*/ 387 w 480"/>
                  <a:gd name="T33" fmla="*/ 379 h 473"/>
                  <a:gd name="T34" fmla="*/ 433 w 480"/>
                  <a:gd name="T35" fmla="*/ 382 h 473"/>
                  <a:gd name="T36" fmla="*/ 448 w 480"/>
                  <a:gd name="T37" fmla="*/ 385 h 473"/>
                  <a:gd name="T38" fmla="*/ 461 w 480"/>
                  <a:gd name="T39" fmla="*/ 392 h 473"/>
                  <a:gd name="T40" fmla="*/ 470 w 480"/>
                  <a:gd name="T41" fmla="*/ 401 h 473"/>
                  <a:gd name="T42" fmla="*/ 477 w 480"/>
                  <a:gd name="T43" fmla="*/ 413 h 473"/>
                  <a:gd name="T44" fmla="*/ 480 w 480"/>
                  <a:gd name="T45" fmla="*/ 428 h 473"/>
                  <a:gd name="T46" fmla="*/ 477 w 480"/>
                  <a:gd name="T47" fmla="*/ 442 h 473"/>
                  <a:gd name="T48" fmla="*/ 470 w 480"/>
                  <a:gd name="T49" fmla="*/ 455 h 473"/>
                  <a:gd name="T50" fmla="*/ 461 w 480"/>
                  <a:gd name="T51" fmla="*/ 465 h 473"/>
                  <a:gd name="T52" fmla="*/ 448 w 480"/>
                  <a:gd name="T53" fmla="*/ 471 h 473"/>
                  <a:gd name="T54" fmla="*/ 433 w 480"/>
                  <a:gd name="T55" fmla="*/ 473 h 473"/>
                  <a:gd name="T56" fmla="*/ 383 w 480"/>
                  <a:gd name="T57" fmla="*/ 471 h 473"/>
                  <a:gd name="T58" fmla="*/ 334 w 480"/>
                  <a:gd name="T59" fmla="*/ 463 h 473"/>
                  <a:gd name="T60" fmla="*/ 288 w 480"/>
                  <a:gd name="T61" fmla="*/ 448 h 473"/>
                  <a:gd name="T62" fmla="*/ 243 w 480"/>
                  <a:gd name="T63" fmla="*/ 430 h 473"/>
                  <a:gd name="T64" fmla="*/ 201 w 480"/>
                  <a:gd name="T65" fmla="*/ 407 h 473"/>
                  <a:gd name="T66" fmla="*/ 162 w 480"/>
                  <a:gd name="T67" fmla="*/ 379 h 473"/>
                  <a:gd name="T68" fmla="*/ 127 w 480"/>
                  <a:gd name="T69" fmla="*/ 348 h 473"/>
                  <a:gd name="T70" fmla="*/ 95 w 480"/>
                  <a:gd name="T71" fmla="*/ 313 h 473"/>
                  <a:gd name="T72" fmla="*/ 67 w 480"/>
                  <a:gd name="T73" fmla="*/ 275 h 473"/>
                  <a:gd name="T74" fmla="*/ 44 w 480"/>
                  <a:gd name="T75" fmla="*/ 233 h 473"/>
                  <a:gd name="T76" fmla="*/ 25 w 480"/>
                  <a:gd name="T77" fmla="*/ 190 h 473"/>
                  <a:gd name="T78" fmla="*/ 11 w 480"/>
                  <a:gd name="T79" fmla="*/ 144 h 473"/>
                  <a:gd name="T80" fmla="*/ 3 w 480"/>
                  <a:gd name="T81" fmla="*/ 95 h 473"/>
                  <a:gd name="T82" fmla="*/ 0 w 480"/>
                  <a:gd name="T83" fmla="*/ 45 h 473"/>
                  <a:gd name="T84" fmla="*/ 2 w 480"/>
                  <a:gd name="T85" fmla="*/ 31 h 473"/>
                  <a:gd name="T86" fmla="*/ 8 w 480"/>
                  <a:gd name="T87" fmla="*/ 19 h 473"/>
                  <a:gd name="T88" fmla="*/ 19 w 480"/>
                  <a:gd name="T89" fmla="*/ 9 h 473"/>
                  <a:gd name="T90" fmla="*/ 31 w 480"/>
                  <a:gd name="T91" fmla="*/ 2 h 473"/>
                  <a:gd name="T92" fmla="*/ 46 w 480"/>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473">
                    <a:moveTo>
                      <a:pt x="46" y="0"/>
                    </a:moveTo>
                    <a:lnTo>
                      <a:pt x="61" y="2"/>
                    </a:lnTo>
                    <a:lnTo>
                      <a:pt x="73" y="9"/>
                    </a:lnTo>
                    <a:lnTo>
                      <a:pt x="83" y="19"/>
                    </a:lnTo>
                    <a:lnTo>
                      <a:pt x="89" y="31"/>
                    </a:lnTo>
                    <a:lnTo>
                      <a:pt x="92" y="45"/>
                    </a:lnTo>
                    <a:lnTo>
                      <a:pt x="95" y="91"/>
                    </a:lnTo>
                    <a:lnTo>
                      <a:pt x="104" y="135"/>
                    </a:lnTo>
                    <a:lnTo>
                      <a:pt x="118" y="177"/>
                    </a:lnTo>
                    <a:lnTo>
                      <a:pt x="138" y="216"/>
                    </a:lnTo>
                    <a:lnTo>
                      <a:pt x="163" y="251"/>
                    </a:lnTo>
                    <a:lnTo>
                      <a:pt x="192" y="284"/>
                    </a:lnTo>
                    <a:lnTo>
                      <a:pt x="225" y="312"/>
                    </a:lnTo>
                    <a:lnTo>
                      <a:pt x="261" y="337"/>
                    </a:lnTo>
                    <a:lnTo>
                      <a:pt x="300" y="356"/>
                    </a:lnTo>
                    <a:lnTo>
                      <a:pt x="342" y="371"/>
                    </a:lnTo>
                    <a:lnTo>
                      <a:pt x="387" y="379"/>
                    </a:lnTo>
                    <a:lnTo>
                      <a:pt x="433" y="382"/>
                    </a:lnTo>
                    <a:lnTo>
                      <a:pt x="448" y="385"/>
                    </a:lnTo>
                    <a:lnTo>
                      <a:pt x="461" y="392"/>
                    </a:lnTo>
                    <a:lnTo>
                      <a:pt x="470" y="401"/>
                    </a:lnTo>
                    <a:lnTo>
                      <a:pt x="477" y="413"/>
                    </a:lnTo>
                    <a:lnTo>
                      <a:pt x="480" y="428"/>
                    </a:lnTo>
                    <a:lnTo>
                      <a:pt x="477" y="442"/>
                    </a:lnTo>
                    <a:lnTo>
                      <a:pt x="470" y="455"/>
                    </a:lnTo>
                    <a:lnTo>
                      <a:pt x="461" y="465"/>
                    </a:lnTo>
                    <a:lnTo>
                      <a:pt x="448" y="471"/>
                    </a:lnTo>
                    <a:lnTo>
                      <a:pt x="433" y="473"/>
                    </a:lnTo>
                    <a:lnTo>
                      <a:pt x="383" y="471"/>
                    </a:lnTo>
                    <a:lnTo>
                      <a:pt x="334" y="463"/>
                    </a:lnTo>
                    <a:lnTo>
                      <a:pt x="288" y="448"/>
                    </a:lnTo>
                    <a:lnTo>
                      <a:pt x="243" y="430"/>
                    </a:lnTo>
                    <a:lnTo>
                      <a:pt x="201" y="407"/>
                    </a:lnTo>
                    <a:lnTo>
                      <a:pt x="162" y="379"/>
                    </a:lnTo>
                    <a:lnTo>
                      <a:pt x="127" y="348"/>
                    </a:lnTo>
                    <a:lnTo>
                      <a:pt x="95" y="313"/>
                    </a:lnTo>
                    <a:lnTo>
                      <a:pt x="67" y="275"/>
                    </a:lnTo>
                    <a:lnTo>
                      <a:pt x="44" y="233"/>
                    </a:lnTo>
                    <a:lnTo>
                      <a:pt x="25" y="190"/>
                    </a:lnTo>
                    <a:lnTo>
                      <a:pt x="11" y="144"/>
                    </a:lnTo>
                    <a:lnTo>
                      <a:pt x="3" y="95"/>
                    </a:lnTo>
                    <a:lnTo>
                      <a:pt x="0" y="45"/>
                    </a:lnTo>
                    <a:lnTo>
                      <a:pt x="2" y="31"/>
                    </a:lnTo>
                    <a:lnTo>
                      <a:pt x="8" y="19"/>
                    </a:lnTo>
                    <a:lnTo>
                      <a:pt x="19" y="9"/>
                    </a:lnTo>
                    <a:lnTo>
                      <a:pt x="31" y="2"/>
                    </a:lnTo>
                    <a:lnTo>
                      <a:pt x="46" y="0"/>
                    </a:lnTo>
                    <a:close/>
                  </a:path>
                </a:pathLst>
              </a:custGeom>
              <a:grpFill/>
              <a:ln w="0">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4" name="Freeform 25"/>
              <p:cNvSpPr>
                <a:spLocks/>
              </p:cNvSpPr>
              <p:nvPr/>
            </p:nvSpPr>
            <p:spPr bwMode="auto">
              <a:xfrm>
                <a:off x="8293099" y="2973158"/>
                <a:ext cx="95251" cy="93663"/>
              </a:xfrm>
              <a:custGeom>
                <a:avLst/>
                <a:gdLst>
                  <a:gd name="T0" fmla="*/ 434 w 481"/>
                  <a:gd name="T1" fmla="*/ 0 h 473"/>
                  <a:gd name="T2" fmla="*/ 449 w 481"/>
                  <a:gd name="T3" fmla="*/ 2 h 473"/>
                  <a:gd name="T4" fmla="*/ 462 w 481"/>
                  <a:gd name="T5" fmla="*/ 8 h 473"/>
                  <a:gd name="T6" fmla="*/ 471 w 481"/>
                  <a:gd name="T7" fmla="*/ 19 h 473"/>
                  <a:gd name="T8" fmla="*/ 478 w 481"/>
                  <a:gd name="T9" fmla="*/ 31 h 473"/>
                  <a:gd name="T10" fmla="*/ 481 w 481"/>
                  <a:gd name="T11" fmla="*/ 45 h 473"/>
                  <a:gd name="T12" fmla="*/ 478 w 481"/>
                  <a:gd name="T13" fmla="*/ 60 h 473"/>
                  <a:gd name="T14" fmla="*/ 471 w 481"/>
                  <a:gd name="T15" fmla="*/ 72 h 473"/>
                  <a:gd name="T16" fmla="*/ 462 w 481"/>
                  <a:gd name="T17" fmla="*/ 82 h 473"/>
                  <a:gd name="T18" fmla="*/ 449 w 481"/>
                  <a:gd name="T19" fmla="*/ 89 h 473"/>
                  <a:gd name="T20" fmla="*/ 434 w 481"/>
                  <a:gd name="T21" fmla="*/ 91 h 473"/>
                  <a:gd name="T22" fmla="*/ 388 w 481"/>
                  <a:gd name="T23" fmla="*/ 94 h 473"/>
                  <a:gd name="T24" fmla="*/ 343 w 481"/>
                  <a:gd name="T25" fmla="*/ 103 h 473"/>
                  <a:gd name="T26" fmla="*/ 301 w 481"/>
                  <a:gd name="T27" fmla="*/ 117 h 473"/>
                  <a:gd name="T28" fmla="*/ 262 w 481"/>
                  <a:gd name="T29" fmla="*/ 136 h 473"/>
                  <a:gd name="T30" fmla="*/ 226 w 481"/>
                  <a:gd name="T31" fmla="*/ 161 h 473"/>
                  <a:gd name="T32" fmla="*/ 193 w 481"/>
                  <a:gd name="T33" fmla="*/ 189 h 473"/>
                  <a:gd name="T34" fmla="*/ 164 w 481"/>
                  <a:gd name="T35" fmla="*/ 222 h 473"/>
                  <a:gd name="T36" fmla="*/ 139 w 481"/>
                  <a:gd name="T37" fmla="*/ 257 h 473"/>
                  <a:gd name="T38" fmla="*/ 119 w 481"/>
                  <a:gd name="T39" fmla="*/ 297 h 473"/>
                  <a:gd name="T40" fmla="*/ 105 w 481"/>
                  <a:gd name="T41" fmla="*/ 338 h 473"/>
                  <a:gd name="T42" fmla="*/ 96 w 481"/>
                  <a:gd name="T43" fmla="*/ 382 h 473"/>
                  <a:gd name="T44" fmla="*/ 93 w 481"/>
                  <a:gd name="T45" fmla="*/ 428 h 473"/>
                  <a:gd name="T46" fmla="*/ 90 w 481"/>
                  <a:gd name="T47" fmla="*/ 442 h 473"/>
                  <a:gd name="T48" fmla="*/ 84 w 481"/>
                  <a:gd name="T49" fmla="*/ 455 h 473"/>
                  <a:gd name="T50" fmla="*/ 74 w 481"/>
                  <a:gd name="T51" fmla="*/ 464 h 473"/>
                  <a:gd name="T52" fmla="*/ 62 w 481"/>
                  <a:gd name="T53" fmla="*/ 471 h 473"/>
                  <a:gd name="T54" fmla="*/ 47 w 481"/>
                  <a:gd name="T55" fmla="*/ 473 h 473"/>
                  <a:gd name="T56" fmla="*/ 32 w 481"/>
                  <a:gd name="T57" fmla="*/ 471 h 473"/>
                  <a:gd name="T58" fmla="*/ 20 w 481"/>
                  <a:gd name="T59" fmla="*/ 464 h 473"/>
                  <a:gd name="T60" fmla="*/ 9 w 481"/>
                  <a:gd name="T61" fmla="*/ 455 h 473"/>
                  <a:gd name="T62" fmla="*/ 3 w 481"/>
                  <a:gd name="T63" fmla="*/ 442 h 473"/>
                  <a:gd name="T64" fmla="*/ 0 w 481"/>
                  <a:gd name="T65" fmla="*/ 428 h 473"/>
                  <a:gd name="T66" fmla="*/ 3 w 481"/>
                  <a:gd name="T67" fmla="*/ 378 h 473"/>
                  <a:gd name="T68" fmla="*/ 11 w 481"/>
                  <a:gd name="T69" fmla="*/ 330 h 473"/>
                  <a:gd name="T70" fmla="*/ 26 w 481"/>
                  <a:gd name="T71" fmla="*/ 283 h 473"/>
                  <a:gd name="T72" fmla="*/ 45 w 481"/>
                  <a:gd name="T73" fmla="*/ 240 h 473"/>
                  <a:gd name="T74" fmla="*/ 68 w 481"/>
                  <a:gd name="T75" fmla="*/ 198 h 473"/>
                  <a:gd name="T76" fmla="*/ 96 w 481"/>
                  <a:gd name="T77" fmla="*/ 160 h 473"/>
                  <a:gd name="T78" fmla="*/ 128 w 481"/>
                  <a:gd name="T79" fmla="*/ 125 h 473"/>
                  <a:gd name="T80" fmla="*/ 163 w 481"/>
                  <a:gd name="T81" fmla="*/ 94 h 473"/>
                  <a:gd name="T82" fmla="*/ 202 w 481"/>
                  <a:gd name="T83" fmla="*/ 66 h 473"/>
                  <a:gd name="T84" fmla="*/ 244 w 481"/>
                  <a:gd name="T85" fmla="*/ 43 h 473"/>
                  <a:gd name="T86" fmla="*/ 288 w 481"/>
                  <a:gd name="T87" fmla="*/ 25 h 473"/>
                  <a:gd name="T88" fmla="*/ 335 w 481"/>
                  <a:gd name="T89" fmla="*/ 11 h 473"/>
                  <a:gd name="T90" fmla="*/ 384 w 481"/>
                  <a:gd name="T91" fmla="*/ 3 h 473"/>
                  <a:gd name="T92" fmla="*/ 434 w 481"/>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1" h="473">
                    <a:moveTo>
                      <a:pt x="434" y="0"/>
                    </a:moveTo>
                    <a:lnTo>
                      <a:pt x="449" y="2"/>
                    </a:lnTo>
                    <a:lnTo>
                      <a:pt x="462" y="8"/>
                    </a:lnTo>
                    <a:lnTo>
                      <a:pt x="471" y="19"/>
                    </a:lnTo>
                    <a:lnTo>
                      <a:pt x="478" y="31"/>
                    </a:lnTo>
                    <a:lnTo>
                      <a:pt x="481" y="45"/>
                    </a:lnTo>
                    <a:lnTo>
                      <a:pt x="478" y="60"/>
                    </a:lnTo>
                    <a:lnTo>
                      <a:pt x="471" y="72"/>
                    </a:lnTo>
                    <a:lnTo>
                      <a:pt x="462" y="82"/>
                    </a:lnTo>
                    <a:lnTo>
                      <a:pt x="449" y="89"/>
                    </a:lnTo>
                    <a:lnTo>
                      <a:pt x="434" y="91"/>
                    </a:lnTo>
                    <a:lnTo>
                      <a:pt x="388" y="94"/>
                    </a:lnTo>
                    <a:lnTo>
                      <a:pt x="343" y="103"/>
                    </a:lnTo>
                    <a:lnTo>
                      <a:pt x="301" y="117"/>
                    </a:lnTo>
                    <a:lnTo>
                      <a:pt x="262" y="136"/>
                    </a:lnTo>
                    <a:lnTo>
                      <a:pt x="226" y="161"/>
                    </a:lnTo>
                    <a:lnTo>
                      <a:pt x="193" y="189"/>
                    </a:lnTo>
                    <a:lnTo>
                      <a:pt x="164" y="222"/>
                    </a:lnTo>
                    <a:lnTo>
                      <a:pt x="139" y="257"/>
                    </a:lnTo>
                    <a:lnTo>
                      <a:pt x="119" y="297"/>
                    </a:lnTo>
                    <a:lnTo>
                      <a:pt x="105" y="338"/>
                    </a:lnTo>
                    <a:lnTo>
                      <a:pt x="96" y="382"/>
                    </a:lnTo>
                    <a:lnTo>
                      <a:pt x="93" y="428"/>
                    </a:lnTo>
                    <a:lnTo>
                      <a:pt x="90" y="442"/>
                    </a:lnTo>
                    <a:lnTo>
                      <a:pt x="84" y="455"/>
                    </a:lnTo>
                    <a:lnTo>
                      <a:pt x="74" y="464"/>
                    </a:lnTo>
                    <a:lnTo>
                      <a:pt x="62" y="471"/>
                    </a:lnTo>
                    <a:lnTo>
                      <a:pt x="47" y="473"/>
                    </a:lnTo>
                    <a:lnTo>
                      <a:pt x="32" y="471"/>
                    </a:lnTo>
                    <a:lnTo>
                      <a:pt x="20" y="464"/>
                    </a:lnTo>
                    <a:lnTo>
                      <a:pt x="9" y="455"/>
                    </a:lnTo>
                    <a:lnTo>
                      <a:pt x="3" y="442"/>
                    </a:lnTo>
                    <a:lnTo>
                      <a:pt x="0" y="428"/>
                    </a:lnTo>
                    <a:lnTo>
                      <a:pt x="3" y="378"/>
                    </a:lnTo>
                    <a:lnTo>
                      <a:pt x="11" y="330"/>
                    </a:lnTo>
                    <a:lnTo>
                      <a:pt x="26" y="283"/>
                    </a:lnTo>
                    <a:lnTo>
                      <a:pt x="45" y="240"/>
                    </a:lnTo>
                    <a:lnTo>
                      <a:pt x="68" y="198"/>
                    </a:lnTo>
                    <a:lnTo>
                      <a:pt x="96" y="160"/>
                    </a:lnTo>
                    <a:lnTo>
                      <a:pt x="128" y="125"/>
                    </a:lnTo>
                    <a:lnTo>
                      <a:pt x="163" y="94"/>
                    </a:lnTo>
                    <a:lnTo>
                      <a:pt x="202" y="66"/>
                    </a:lnTo>
                    <a:lnTo>
                      <a:pt x="244" y="43"/>
                    </a:lnTo>
                    <a:lnTo>
                      <a:pt x="288" y="25"/>
                    </a:lnTo>
                    <a:lnTo>
                      <a:pt x="335" y="11"/>
                    </a:lnTo>
                    <a:lnTo>
                      <a:pt x="384" y="3"/>
                    </a:lnTo>
                    <a:lnTo>
                      <a:pt x="434" y="0"/>
                    </a:lnTo>
                    <a:close/>
                  </a:path>
                </a:pathLst>
              </a:custGeom>
              <a:grpFill/>
              <a:ln w="0">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5" name="Freeform 26"/>
              <p:cNvSpPr>
                <a:spLocks/>
              </p:cNvSpPr>
              <p:nvPr/>
            </p:nvSpPr>
            <p:spPr bwMode="auto">
              <a:xfrm>
                <a:off x="7718425" y="2973388"/>
                <a:ext cx="95250" cy="93663"/>
              </a:xfrm>
              <a:custGeom>
                <a:avLst/>
                <a:gdLst>
                  <a:gd name="T0" fmla="*/ 434 w 480"/>
                  <a:gd name="T1" fmla="*/ 0 h 473"/>
                  <a:gd name="T2" fmla="*/ 448 w 480"/>
                  <a:gd name="T3" fmla="*/ 2 h 473"/>
                  <a:gd name="T4" fmla="*/ 461 w 480"/>
                  <a:gd name="T5" fmla="*/ 9 h 473"/>
                  <a:gd name="T6" fmla="*/ 471 w 480"/>
                  <a:gd name="T7" fmla="*/ 19 h 473"/>
                  <a:gd name="T8" fmla="*/ 478 w 480"/>
                  <a:gd name="T9" fmla="*/ 31 h 473"/>
                  <a:gd name="T10" fmla="*/ 480 w 480"/>
                  <a:gd name="T11" fmla="*/ 45 h 473"/>
                  <a:gd name="T12" fmla="*/ 478 w 480"/>
                  <a:gd name="T13" fmla="*/ 95 h 473"/>
                  <a:gd name="T14" fmla="*/ 469 w 480"/>
                  <a:gd name="T15" fmla="*/ 144 h 473"/>
                  <a:gd name="T16" fmla="*/ 455 w 480"/>
                  <a:gd name="T17" fmla="*/ 190 h 473"/>
                  <a:gd name="T18" fmla="*/ 436 w 480"/>
                  <a:gd name="T19" fmla="*/ 233 h 473"/>
                  <a:gd name="T20" fmla="*/ 413 w 480"/>
                  <a:gd name="T21" fmla="*/ 275 h 473"/>
                  <a:gd name="T22" fmla="*/ 384 w 480"/>
                  <a:gd name="T23" fmla="*/ 313 h 473"/>
                  <a:gd name="T24" fmla="*/ 353 w 480"/>
                  <a:gd name="T25" fmla="*/ 348 h 473"/>
                  <a:gd name="T26" fmla="*/ 317 w 480"/>
                  <a:gd name="T27" fmla="*/ 379 h 473"/>
                  <a:gd name="T28" fmla="*/ 279 w 480"/>
                  <a:gd name="T29" fmla="*/ 407 h 473"/>
                  <a:gd name="T30" fmla="*/ 237 w 480"/>
                  <a:gd name="T31" fmla="*/ 430 h 473"/>
                  <a:gd name="T32" fmla="*/ 193 w 480"/>
                  <a:gd name="T33" fmla="*/ 448 h 473"/>
                  <a:gd name="T34" fmla="*/ 146 w 480"/>
                  <a:gd name="T35" fmla="*/ 463 h 473"/>
                  <a:gd name="T36" fmla="*/ 96 w 480"/>
                  <a:gd name="T37" fmla="*/ 471 h 473"/>
                  <a:gd name="T38" fmla="*/ 46 w 480"/>
                  <a:gd name="T39" fmla="*/ 473 h 473"/>
                  <a:gd name="T40" fmla="*/ 31 w 480"/>
                  <a:gd name="T41" fmla="*/ 471 h 473"/>
                  <a:gd name="T42" fmla="*/ 19 w 480"/>
                  <a:gd name="T43" fmla="*/ 465 h 473"/>
                  <a:gd name="T44" fmla="*/ 9 w 480"/>
                  <a:gd name="T45" fmla="*/ 455 h 473"/>
                  <a:gd name="T46" fmla="*/ 2 w 480"/>
                  <a:gd name="T47" fmla="*/ 442 h 473"/>
                  <a:gd name="T48" fmla="*/ 0 w 480"/>
                  <a:gd name="T49" fmla="*/ 428 h 473"/>
                  <a:gd name="T50" fmla="*/ 2 w 480"/>
                  <a:gd name="T51" fmla="*/ 413 h 473"/>
                  <a:gd name="T52" fmla="*/ 9 w 480"/>
                  <a:gd name="T53" fmla="*/ 401 h 473"/>
                  <a:gd name="T54" fmla="*/ 19 w 480"/>
                  <a:gd name="T55" fmla="*/ 392 h 473"/>
                  <a:gd name="T56" fmla="*/ 31 w 480"/>
                  <a:gd name="T57" fmla="*/ 385 h 473"/>
                  <a:gd name="T58" fmla="*/ 46 w 480"/>
                  <a:gd name="T59" fmla="*/ 382 h 473"/>
                  <a:gd name="T60" fmla="*/ 92 w 480"/>
                  <a:gd name="T61" fmla="*/ 379 h 473"/>
                  <a:gd name="T62" fmla="*/ 136 w 480"/>
                  <a:gd name="T63" fmla="*/ 371 h 473"/>
                  <a:gd name="T64" fmla="*/ 179 w 480"/>
                  <a:gd name="T65" fmla="*/ 356 h 473"/>
                  <a:gd name="T66" fmla="*/ 218 w 480"/>
                  <a:gd name="T67" fmla="*/ 337 h 473"/>
                  <a:gd name="T68" fmla="*/ 254 w 480"/>
                  <a:gd name="T69" fmla="*/ 312 h 473"/>
                  <a:gd name="T70" fmla="*/ 288 w 480"/>
                  <a:gd name="T71" fmla="*/ 284 h 473"/>
                  <a:gd name="T72" fmla="*/ 316 w 480"/>
                  <a:gd name="T73" fmla="*/ 251 h 473"/>
                  <a:gd name="T74" fmla="*/ 341 w 480"/>
                  <a:gd name="T75" fmla="*/ 216 h 473"/>
                  <a:gd name="T76" fmla="*/ 361 w 480"/>
                  <a:gd name="T77" fmla="*/ 177 h 473"/>
                  <a:gd name="T78" fmla="*/ 376 w 480"/>
                  <a:gd name="T79" fmla="*/ 135 h 473"/>
                  <a:gd name="T80" fmla="*/ 384 w 480"/>
                  <a:gd name="T81" fmla="*/ 91 h 473"/>
                  <a:gd name="T82" fmla="*/ 387 w 480"/>
                  <a:gd name="T83" fmla="*/ 45 h 473"/>
                  <a:gd name="T84" fmla="*/ 391 w 480"/>
                  <a:gd name="T85" fmla="*/ 31 h 473"/>
                  <a:gd name="T86" fmla="*/ 397 w 480"/>
                  <a:gd name="T87" fmla="*/ 19 h 473"/>
                  <a:gd name="T88" fmla="*/ 406 w 480"/>
                  <a:gd name="T89" fmla="*/ 9 h 473"/>
                  <a:gd name="T90" fmla="*/ 419 w 480"/>
                  <a:gd name="T91" fmla="*/ 2 h 473"/>
                  <a:gd name="T92" fmla="*/ 434 w 480"/>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473">
                    <a:moveTo>
                      <a:pt x="434" y="0"/>
                    </a:moveTo>
                    <a:lnTo>
                      <a:pt x="448" y="2"/>
                    </a:lnTo>
                    <a:lnTo>
                      <a:pt x="461" y="9"/>
                    </a:lnTo>
                    <a:lnTo>
                      <a:pt x="471" y="19"/>
                    </a:lnTo>
                    <a:lnTo>
                      <a:pt x="478" y="31"/>
                    </a:lnTo>
                    <a:lnTo>
                      <a:pt x="480" y="45"/>
                    </a:lnTo>
                    <a:lnTo>
                      <a:pt x="478" y="95"/>
                    </a:lnTo>
                    <a:lnTo>
                      <a:pt x="469" y="144"/>
                    </a:lnTo>
                    <a:lnTo>
                      <a:pt x="455" y="190"/>
                    </a:lnTo>
                    <a:lnTo>
                      <a:pt x="436" y="233"/>
                    </a:lnTo>
                    <a:lnTo>
                      <a:pt x="413" y="275"/>
                    </a:lnTo>
                    <a:lnTo>
                      <a:pt x="384" y="313"/>
                    </a:lnTo>
                    <a:lnTo>
                      <a:pt x="353" y="348"/>
                    </a:lnTo>
                    <a:lnTo>
                      <a:pt x="317" y="379"/>
                    </a:lnTo>
                    <a:lnTo>
                      <a:pt x="279" y="407"/>
                    </a:lnTo>
                    <a:lnTo>
                      <a:pt x="237" y="430"/>
                    </a:lnTo>
                    <a:lnTo>
                      <a:pt x="193" y="448"/>
                    </a:lnTo>
                    <a:lnTo>
                      <a:pt x="146" y="463"/>
                    </a:lnTo>
                    <a:lnTo>
                      <a:pt x="96" y="471"/>
                    </a:lnTo>
                    <a:lnTo>
                      <a:pt x="46" y="473"/>
                    </a:lnTo>
                    <a:lnTo>
                      <a:pt x="31" y="471"/>
                    </a:lnTo>
                    <a:lnTo>
                      <a:pt x="19" y="465"/>
                    </a:lnTo>
                    <a:lnTo>
                      <a:pt x="9" y="455"/>
                    </a:lnTo>
                    <a:lnTo>
                      <a:pt x="2" y="442"/>
                    </a:lnTo>
                    <a:lnTo>
                      <a:pt x="0" y="428"/>
                    </a:lnTo>
                    <a:lnTo>
                      <a:pt x="2" y="413"/>
                    </a:lnTo>
                    <a:lnTo>
                      <a:pt x="9" y="401"/>
                    </a:lnTo>
                    <a:lnTo>
                      <a:pt x="19" y="392"/>
                    </a:lnTo>
                    <a:lnTo>
                      <a:pt x="31" y="385"/>
                    </a:lnTo>
                    <a:lnTo>
                      <a:pt x="46" y="382"/>
                    </a:lnTo>
                    <a:lnTo>
                      <a:pt x="92" y="379"/>
                    </a:lnTo>
                    <a:lnTo>
                      <a:pt x="136" y="371"/>
                    </a:lnTo>
                    <a:lnTo>
                      <a:pt x="179" y="356"/>
                    </a:lnTo>
                    <a:lnTo>
                      <a:pt x="218" y="337"/>
                    </a:lnTo>
                    <a:lnTo>
                      <a:pt x="254" y="312"/>
                    </a:lnTo>
                    <a:lnTo>
                      <a:pt x="288" y="284"/>
                    </a:lnTo>
                    <a:lnTo>
                      <a:pt x="316" y="251"/>
                    </a:lnTo>
                    <a:lnTo>
                      <a:pt x="341" y="216"/>
                    </a:lnTo>
                    <a:lnTo>
                      <a:pt x="361" y="177"/>
                    </a:lnTo>
                    <a:lnTo>
                      <a:pt x="376" y="135"/>
                    </a:lnTo>
                    <a:lnTo>
                      <a:pt x="384" y="91"/>
                    </a:lnTo>
                    <a:lnTo>
                      <a:pt x="387" y="45"/>
                    </a:lnTo>
                    <a:lnTo>
                      <a:pt x="391" y="31"/>
                    </a:lnTo>
                    <a:lnTo>
                      <a:pt x="397" y="19"/>
                    </a:lnTo>
                    <a:lnTo>
                      <a:pt x="406" y="9"/>
                    </a:lnTo>
                    <a:lnTo>
                      <a:pt x="419" y="2"/>
                    </a:lnTo>
                    <a:lnTo>
                      <a:pt x="434" y="0"/>
                    </a:lnTo>
                    <a:close/>
                  </a:path>
                </a:pathLst>
              </a:custGeom>
              <a:grpFill/>
              <a:ln w="0">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6" name="Freeform 27"/>
              <p:cNvSpPr>
                <a:spLocks/>
              </p:cNvSpPr>
              <p:nvPr/>
            </p:nvSpPr>
            <p:spPr bwMode="auto">
              <a:xfrm>
                <a:off x="7718425" y="2973157"/>
                <a:ext cx="95251" cy="93663"/>
              </a:xfrm>
              <a:custGeom>
                <a:avLst/>
                <a:gdLst>
                  <a:gd name="T0" fmla="*/ 46 w 480"/>
                  <a:gd name="T1" fmla="*/ 0 h 473"/>
                  <a:gd name="T2" fmla="*/ 96 w 480"/>
                  <a:gd name="T3" fmla="*/ 3 h 473"/>
                  <a:gd name="T4" fmla="*/ 146 w 480"/>
                  <a:gd name="T5" fmla="*/ 11 h 473"/>
                  <a:gd name="T6" fmla="*/ 193 w 480"/>
                  <a:gd name="T7" fmla="*/ 25 h 473"/>
                  <a:gd name="T8" fmla="*/ 237 w 480"/>
                  <a:gd name="T9" fmla="*/ 43 h 473"/>
                  <a:gd name="T10" fmla="*/ 279 w 480"/>
                  <a:gd name="T11" fmla="*/ 66 h 473"/>
                  <a:gd name="T12" fmla="*/ 317 w 480"/>
                  <a:gd name="T13" fmla="*/ 94 h 473"/>
                  <a:gd name="T14" fmla="*/ 353 w 480"/>
                  <a:gd name="T15" fmla="*/ 125 h 473"/>
                  <a:gd name="T16" fmla="*/ 384 w 480"/>
                  <a:gd name="T17" fmla="*/ 160 h 473"/>
                  <a:gd name="T18" fmla="*/ 413 w 480"/>
                  <a:gd name="T19" fmla="*/ 198 h 473"/>
                  <a:gd name="T20" fmla="*/ 436 w 480"/>
                  <a:gd name="T21" fmla="*/ 240 h 473"/>
                  <a:gd name="T22" fmla="*/ 455 w 480"/>
                  <a:gd name="T23" fmla="*/ 283 h 473"/>
                  <a:gd name="T24" fmla="*/ 469 w 480"/>
                  <a:gd name="T25" fmla="*/ 330 h 473"/>
                  <a:gd name="T26" fmla="*/ 478 w 480"/>
                  <a:gd name="T27" fmla="*/ 378 h 473"/>
                  <a:gd name="T28" fmla="*/ 480 w 480"/>
                  <a:gd name="T29" fmla="*/ 428 h 473"/>
                  <a:gd name="T30" fmla="*/ 478 w 480"/>
                  <a:gd name="T31" fmla="*/ 442 h 473"/>
                  <a:gd name="T32" fmla="*/ 471 w 480"/>
                  <a:gd name="T33" fmla="*/ 455 h 473"/>
                  <a:gd name="T34" fmla="*/ 461 w 480"/>
                  <a:gd name="T35" fmla="*/ 464 h 473"/>
                  <a:gd name="T36" fmla="*/ 448 w 480"/>
                  <a:gd name="T37" fmla="*/ 471 h 473"/>
                  <a:gd name="T38" fmla="*/ 434 w 480"/>
                  <a:gd name="T39" fmla="*/ 473 h 473"/>
                  <a:gd name="T40" fmla="*/ 419 w 480"/>
                  <a:gd name="T41" fmla="*/ 471 h 473"/>
                  <a:gd name="T42" fmla="*/ 406 w 480"/>
                  <a:gd name="T43" fmla="*/ 464 h 473"/>
                  <a:gd name="T44" fmla="*/ 397 w 480"/>
                  <a:gd name="T45" fmla="*/ 455 h 473"/>
                  <a:gd name="T46" fmla="*/ 391 w 480"/>
                  <a:gd name="T47" fmla="*/ 442 h 473"/>
                  <a:gd name="T48" fmla="*/ 387 w 480"/>
                  <a:gd name="T49" fmla="*/ 428 h 473"/>
                  <a:gd name="T50" fmla="*/ 384 w 480"/>
                  <a:gd name="T51" fmla="*/ 382 h 473"/>
                  <a:gd name="T52" fmla="*/ 376 w 480"/>
                  <a:gd name="T53" fmla="*/ 338 h 473"/>
                  <a:gd name="T54" fmla="*/ 361 w 480"/>
                  <a:gd name="T55" fmla="*/ 297 h 473"/>
                  <a:gd name="T56" fmla="*/ 341 w 480"/>
                  <a:gd name="T57" fmla="*/ 257 h 473"/>
                  <a:gd name="T58" fmla="*/ 316 w 480"/>
                  <a:gd name="T59" fmla="*/ 222 h 473"/>
                  <a:gd name="T60" fmla="*/ 288 w 480"/>
                  <a:gd name="T61" fmla="*/ 189 h 473"/>
                  <a:gd name="T62" fmla="*/ 254 w 480"/>
                  <a:gd name="T63" fmla="*/ 161 h 473"/>
                  <a:gd name="T64" fmla="*/ 218 w 480"/>
                  <a:gd name="T65" fmla="*/ 136 h 473"/>
                  <a:gd name="T66" fmla="*/ 179 w 480"/>
                  <a:gd name="T67" fmla="*/ 117 h 473"/>
                  <a:gd name="T68" fmla="*/ 136 w 480"/>
                  <a:gd name="T69" fmla="*/ 103 h 473"/>
                  <a:gd name="T70" fmla="*/ 92 w 480"/>
                  <a:gd name="T71" fmla="*/ 94 h 473"/>
                  <a:gd name="T72" fmla="*/ 46 w 480"/>
                  <a:gd name="T73" fmla="*/ 91 h 473"/>
                  <a:gd name="T74" fmla="*/ 31 w 480"/>
                  <a:gd name="T75" fmla="*/ 89 h 473"/>
                  <a:gd name="T76" fmla="*/ 19 w 480"/>
                  <a:gd name="T77" fmla="*/ 82 h 473"/>
                  <a:gd name="T78" fmla="*/ 9 w 480"/>
                  <a:gd name="T79" fmla="*/ 72 h 473"/>
                  <a:gd name="T80" fmla="*/ 2 w 480"/>
                  <a:gd name="T81" fmla="*/ 60 h 473"/>
                  <a:gd name="T82" fmla="*/ 0 w 480"/>
                  <a:gd name="T83" fmla="*/ 45 h 473"/>
                  <a:gd name="T84" fmla="*/ 2 w 480"/>
                  <a:gd name="T85" fmla="*/ 31 h 473"/>
                  <a:gd name="T86" fmla="*/ 9 w 480"/>
                  <a:gd name="T87" fmla="*/ 19 h 473"/>
                  <a:gd name="T88" fmla="*/ 19 w 480"/>
                  <a:gd name="T89" fmla="*/ 8 h 473"/>
                  <a:gd name="T90" fmla="*/ 31 w 480"/>
                  <a:gd name="T91" fmla="*/ 2 h 473"/>
                  <a:gd name="T92" fmla="*/ 46 w 480"/>
                  <a:gd name="T9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473">
                    <a:moveTo>
                      <a:pt x="46" y="0"/>
                    </a:moveTo>
                    <a:lnTo>
                      <a:pt x="96" y="3"/>
                    </a:lnTo>
                    <a:lnTo>
                      <a:pt x="146" y="11"/>
                    </a:lnTo>
                    <a:lnTo>
                      <a:pt x="193" y="25"/>
                    </a:lnTo>
                    <a:lnTo>
                      <a:pt x="237" y="43"/>
                    </a:lnTo>
                    <a:lnTo>
                      <a:pt x="279" y="66"/>
                    </a:lnTo>
                    <a:lnTo>
                      <a:pt x="317" y="94"/>
                    </a:lnTo>
                    <a:lnTo>
                      <a:pt x="353" y="125"/>
                    </a:lnTo>
                    <a:lnTo>
                      <a:pt x="384" y="160"/>
                    </a:lnTo>
                    <a:lnTo>
                      <a:pt x="413" y="198"/>
                    </a:lnTo>
                    <a:lnTo>
                      <a:pt x="436" y="240"/>
                    </a:lnTo>
                    <a:lnTo>
                      <a:pt x="455" y="283"/>
                    </a:lnTo>
                    <a:lnTo>
                      <a:pt x="469" y="330"/>
                    </a:lnTo>
                    <a:lnTo>
                      <a:pt x="478" y="378"/>
                    </a:lnTo>
                    <a:lnTo>
                      <a:pt x="480" y="428"/>
                    </a:lnTo>
                    <a:lnTo>
                      <a:pt x="478" y="442"/>
                    </a:lnTo>
                    <a:lnTo>
                      <a:pt x="471" y="455"/>
                    </a:lnTo>
                    <a:lnTo>
                      <a:pt x="461" y="464"/>
                    </a:lnTo>
                    <a:lnTo>
                      <a:pt x="448" y="471"/>
                    </a:lnTo>
                    <a:lnTo>
                      <a:pt x="434" y="473"/>
                    </a:lnTo>
                    <a:lnTo>
                      <a:pt x="419" y="471"/>
                    </a:lnTo>
                    <a:lnTo>
                      <a:pt x="406" y="464"/>
                    </a:lnTo>
                    <a:lnTo>
                      <a:pt x="397" y="455"/>
                    </a:lnTo>
                    <a:lnTo>
                      <a:pt x="391" y="442"/>
                    </a:lnTo>
                    <a:lnTo>
                      <a:pt x="387" y="428"/>
                    </a:lnTo>
                    <a:lnTo>
                      <a:pt x="384" y="382"/>
                    </a:lnTo>
                    <a:lnTo>
                      <a:pt x="376" y="338"/>
                    </a:lnTo>
                    <a:lnTo>
                      <a:pt x="361" y="297"/>
                    </a:lnTo>
                    <a:lnTo>
                      <a:pt x="341" y="257"/>
                    </a:lnTo>
                    <a:lnTo>
                      <a:pt x="316" y="222"/>
                    </a:lnTo>
                    <a:lnTo>
                      <a:pt x="288" y="189"/>
                    </a:lnTo>
                    <a:lnTo>
                      <a:pt x="254" y="161"/>
                    </a:lnTo>
                    <a:lnTo>
                      <a:pt x="218" y="136"/>
                    </a:lnTo>
                    <a:lnTo>
                      <a:pt x="179" y="117"/>
                    </a:lnTo>
                    <a:lnTo>
                      <a:pt x="136" y="103"/>
                    </a:lnTo>
                    <a:lnTo>
                      <a:pt x="92" y="94"/>
                    </a:lnTo>
                    <a:lnTo>
                      <a:pt x="46" y="91"/>
                    </a:lnTo>
                    <a:lnTo>
                      <a:pt x="31" y="89"/>
                    </a:lnTo>
                    <a:lnTo>
                      <a:pt x="19" y="82"/>
                    </a:lnTo>
                    <a:lnTo>
                      <a:pt x="9" y="72"/>
                    </a:lnTo>
                    <a:lnTo>
                      <a:pt x="2" y="60"/>
                    </a:lnTo>
                    <a:lnTo>
                      <a:pt x="0" y="45"/>
                    </a:lnTo>
                    <a:lnTo>
                      <a:pt x="2" y="31"/>
                    </a:lnTo>
                    <a:lnTo>
                      <a:pt x="9" y="19"/>
                    </a:lnTo>
                    <a:lnTo>
                      <a:pt x="19" y="8"/>
                    </a:lnTo>
                    <a:lnTo>
                      <a:pt x="31" y="2"/>
                    </a:lnTo>
                    <a:lnTo>
                      <a:pt x="46" y="0"/>
                    </a:lnTo>
                    <a:close/>
                  </a:path>
                </a:pathLst>
              </a:custGeom>
              <a:grpFill/>
              <a:ln w="0">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7" name="Freeform 28"/>
              <p:cNvSpPr>
                <a:spLocks/>
              </p:cNvSpPr>
              <p:nvPr/>
            </p:nvSpPr>
            <p:spPr bwMode="auto">
              <a:xfrm>
                <a:off x="7985124" y="2702972"/>
                <a:ext cx="138113" cy="192087"/>
              </a:xfrm>
              <a:custGeom>
                <a:avLst/>
                <a:gdLst>
                  <a:gd name="T0" fmla="*/ 435 w 697"/>
                  <a:gd name="T1" fmla="*/ 6 h 972"/>
                  <a:gd name="T2" fmla="*/ 537 w 697"/>
                  <a:gd name="T3" fmla="*/ 32 h 972"/>
                  <a:gd name="T4" fmla="*/ 612 w 697"/>
                  <a:gd name="T5" fmla="*/ 65 h 972"/>
                  <a:gd name="T6" fmla="*/ 655 w 697"/>
                  <a:gd name="T7" fmla="*/ 92 h 972"/>
                  <a:gd name="T8" fmla="*/ 675 w 697"/>
                  <a:gd name="T9" fmla="*/ 110 h 972"/>
                  <a:gd name="T10" fmla="*/ 679 w 697"/>
                  <a:gd name="T11" fmla="*/ 151 h 972"/>
                  <a:gd name="T12" fmla="*/ 648 w 697"/>
                  <a:gd name="T13" fmla="*/ 178 h 972"/>
                  <a:gd name="T14" fmla="*/ 607 w 697"/>
                  <a:gd name="T15" fmla="*/ 170 h 972"/>
                  <a:gd name="T16" fmla="*/ 588 w 697"/>
                  <a:gd name="T17" fmla="*/ 157 h 972"/>
                  <a:gd name="T18" fmla="*/ 537 w 697"/>
                  <a:gd name="T19" fmla="*/ 130 h 972"/>
                  <a:gd name="T20" fmla="*/ 457 w 697"/>
                  <a:gd name="T21" fmla="*/ 103 h 972"/>
                  <a:gd name="T22" fmla="*/ 352 w 697"/>
                  <a:gd name="T23" fmla="*/ 91 h 972"/>
                  <a:gd name="T24" fmla="*/ 245 w 697"/>
                  <a:gd name="T25" fmla="*/ 108 h 972"/>
                  <a:gd name="T26" fmla="*/ 169 w 697"/>
                  <a:gd name="T27" fmla="*/ 158 h 972"/>
                  <a:gd name="T28" fmla="*/ 133 w 697"/>
                  <a:gd name="T29" fmla="*/ 236 h 972"/>
                  <a:gd name="T30" fmla="*/ 142 w 697"/>
                  <a:gd name="T31" fmla="*/ 313 h 972"/>
                  <a:gd name="T32" fmla="*/ 195 w 697"/>
                  <a:gd name="T33" fmla="*/ 369 h 972"/>
                  <a:gd name="T34" fmla="*/ 278 w 697"/>
                  <a:gd name="T35" fmla="*/ 413 h 972"/>
                  <a:gd name="T36" fmla="*/ 374 w 697"/>
                  <a:gd name="T37" fmla="*/ 449 h 972"/>
                  <a:gd name="T38" fmla="*/ 459 w 697"/>
                  <a:gd name="T39" fmla="*/ 476 h 972"/>
                  <a:gd name="T40" fmla="*/ 536 w 697"/>
                  <a:gd name="T41" fmla="*/ 506 h 972"/>
                  <a:gd name="T42" fmla="*/ 608 w 697"/>
                  <a:gd name="T43" fmla="*/ 549 h 972"/>
                  <a:gd name="T44" fmla="*/ 666 w 697"/>
                  <a:gd name="T45" fmla="*/ 608 h 972"/>
                  <a:gd name="T46" fmla="*/ 695 w 697"/>
                  <a:gd name="T47" fmla="*/ 690 h 972"/>
                  <a:gd name="T48" fmla="*/ 688 w 697"/>
                  <a:gd name="T49" fmla="*/ 786 h 972"/>
                  <a:gd name="T50" fmla="*/ 643 w 697"/>
                  <a:gd name="T51" fmla="*/ 864 h 972"/>
                  <a:gd name="T52" fmla="*/ 571 w 697"/>
                  <a:gd name="T53" fmla="*/ 919 h 972"/>
                  <a:gd name="T54" fmla="*/ 484 w 697"/>
                  <a:gd name="T55" fmla="*/ 956 h 972"/>
                  <a:gd name="T56" fmla="*/ 396 w 697"/>
                  <a:gd name="T57" fmla="*/ 971 h 972"/>
                  <a:gd name="T58" fmla="*/ 290 w 697"/>
                  <a:gd name="T59" fmla="*/ 964 h 972"/>
                  <a:gd name="T60" fmla="*/ 170 w 697"/>
                  <a:gd name="T61" fmla="*/ 927 h 972"/>
                  <a:gd name="T62" fmla="*/ 68 w 697"/>
                  <a:gd name="T63" fmla="*/ 876 h 972"/>
                  <a:gd name="T64" fmla="*/ 7 w 697"/>
                  <a:gd name="T65" fmla="*/ 832 h 972"/>
                  <a:gd name="T66" fmla="*/ 3 w 697"/>
                  <a:gd name="T67" fmla="*/ 791 h 972"/>
                  <a:gd name="T68" fmla="*/ 34 w 697"/>
                  <a:gd name="T69" fmla="*/ 762 h 972"/>
                  <a:gd name="T70" fmla="*/ 75 w 697"/>
                  <a:gd name="T71" fmla="*/ 771 h 972"/>
                  <a:gd name="T72" fmla="*/ 155 w 697"/>
                  <a:gd name="T73" fmla="*/ 819 h 972"/>
                  <a:gd name="T74" fmla="*/ 261 w 697"/>
                  <a:gd name="T75" fmla="*/ 863 h 972"/>
                  <a:gd name="T76" fmla="*/ 368 w 697"/>
                  <a:gd name="T77" fmla="*/ 881 h 972"/>
                  <a:gd name="T78" fmla="*/ 446 w 697"/>
                  <a:gd name="T79" fmla="*/ 872 h 972"/>
                  <a:gd name="T80" fmla="*/ 523 w 697"/>
                  <a:gd name="T81" fmla="*/ 842 h 972"/>
                  <a:gd name="T82" fmla="*/ 582 w 697"/>
                  <a:gd name="T83" fmla="*/ 792 h 972"/>
                  <a:gd name="T84" fmla="*/ 606 w 697"/>
                  <a:gd name="T85" fmla="*/ 722 h 972"/>
                  <a:gd name="T86" fmla="*/ 585 w 697"/>
                  <a:gd name="T87" fmla="*/ 655 h 972"/>
                  <a:gd name="T88" fmla="*/ 530 w 697"/>
                  <a:gd name="T89" fmla="*/ 606 h 972"/>
                  <a:gd name="T90" fmla="*/ 449 w 697"/>
                  <a:gd name="T91" fmla="*/ 569 h 972"/>
                  <a:gd name="T92" fmla="*/ 346 w 697"/>
                  <a:gd name="T93" fmla="*/ 535 h 972"/>
                  <a:gd name="T94" fmla="*/ 276 w 697"/>
                  <a:gd name="T95" fmla="*/ 510 h 972"/>
                  <a:gd name="T96" fmla="*/ 194 w 697"/>
                  <a:gd name="T97" fmla="*/ 474 h 972"/>
                  <a:gd name="T98" fmla="*/ 118 w 697"/>
                  <a:gd name="T99" fmla="*/ 423 h 972"/>
                  <a:gd name="T100" fmla="*/ 61 w 697"/>
                  <a:gd name="T101" fmla="*/ 356 h 972"/>
                  <a:gd name="T102" fmla="*/ 38 w 697"/>
                  <a:gd name="T103" fmla="*/ 267 h 972"/>
                  <a:gd name="T104" fmla="*/ 61 w 697"/>
                  <a:gd name="T105" fmla="*/ 158 h 972"/>
                  <a:gd name="T106" fmla="*/ 125 w 697"/>
                  <a:gd name="T107" fmla="*/ 73 h 972"/>
                  <a:gd name="T108" fmla="*/ 225 w 697"/>
                  <a:gd name="T109" fmla="*/ 19 h 972"/>
                  <a:gd name="T110" fmla="*/ 352 w 697"/>
                  <a:gd name="T111"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7" h="972">
                    <a:moveTo>
                      <a:pt x="352" y="0"/>
                    </a:moveTo>
                    <a:lnTo>
                      <a:pt x="395" y="2"/>
                    </a:lnTo>
                    <a:lnTo>
                      <a:pt x="435" y="6"/>
                    </a:lnTo>
                    <a:lnTo>
                      <a:pt x="472" y="13"/>
                    </a:lnTo>
                    <a:lnTo>
                      <a:pt x="506" y="21"/>
                    </a:lnTo>
                    <a:lnTo>
                      <a:pt x="537" y="32"/>
                    </a:lnTo>
                    <a:lnTo>
                      <a:pt x="565" y="43"/>
                    </a:lnTo>
                    <a:lnTo>
                      <a:pt x="590" y="53"/>
                    </a:lnTo>
                    <a:lnTo>
                      <a:pt x="612" y="65"/>
                    </a:lnTo>
                    <a:lnTo>
                      <a:pt x="630" y="75"/>
                    </a:lnTo>
                    <a:lnTo>
                      <a:pt x="645" y="84"/>
                    </a:lnTo>
                    <a:lnTo>
                      <a:pt x="655" y="92"/>
                    </a:lnTo>
                    <a:lnTo>
                      <a:pt x="662" y="97"/>
                    </a:lnTo>
                    <a:lnTo>
                      <a:pt x="666" y="100"/>
                    </a:lnTo>
                    <a:lnTo>
                      <a:pt x="675" y="110"/>
                    </a:lnTo>
                    <a:lnTo>
                      <a:pt x="681" y="124"/>
                    </a:lnTo>
                    <a:lnTo>
                      <a:pt x="682" y="137"/>
                    </a:lnTo>
                    <a:lnTo>
                      <a:pt x="679" y="151"/>
                    </a:lnTo>
                    <a:lnTo>
                      <a:pt x="672" y="164"/>
                    </a:lnTo>
                    <a:lnTo>
                      <a:pt x="660" y="173"/>
                    </a:lnTo>
                    <a:lnTo>
                      <a:pt x="648" y="178"/>
                    </a:lnTo>
                    <a:lnTo>
                      <a:pt x="633" y="180"/>
                    </a:lnTo>
                    <a:lnTo>
                      <a:pt x="619" y="177"/>
                    </a:lnTo>
                    <a:lnTo>
                      <a:pt x="607" y="170"/>
                    </a:lnTo>
                    <a:lnTo>
                      <a:pt x="604" y="168"/>
                    </a:lnTo>
                    <a:lnTo>
                      <a:pt x="598" y="163"/>
                    </a:lnTo>
                    <a:lnTo>
                      <a:pt x="588" y="157"/>
                    </a:lnTo>
                    <a:lnTo>
                      <a:pt x="574" y="148"/>
                    </a:lnTo>
                    <a:lnTo>
                      <a:pt x="557" y="139"/>
                    </a:lnTo>
                    <a:lnTo>
                      <a:pt x="537" y="130"/>
                    </a:lnTo>
                    <a:lnTo>
                      <a:pt x="513" y="119"/>
                    </a:lnTo>
                    <a:lnTo>
                      <a:pt x="486" y="111"/>
                    </a:lnTo>
                    <a:lnTo>
                      <a:pt x="457" y="103"/>
                    </a:lnTo>
                    <a:lnTo>
                      <a:pt x="425" y="97"/>
                    </a:lnTo>
                    <a:lnTo>
                      <a:pt x="390" y="93"/>
                    </a:lnTo>
                    <a:lnTo>
                      <a:pt x="352" y="91"/>
                    </a:lnTo>
                    <a:lnTo>
                      <a:pt x="314" y="93"/>
                    </a:lnTo>
                    <a:lnTo>
                      <a:pt x="277" y="99"/>
                    </a:lnTo>
                    <a:lnTo>
                      <a:pt x="245" y="108"/>
                    </a:lnTo>
                    <a:lnTo>
                      <a:pt x="215" y="122"/>
                    </a:lnTo>
                    <a:lnTo>
                      <a:pt x="190" y="138"/>
                    </a:lnTo>
                    <a:lnTo>
                      <a:pt x="169" y="158"/>
                    </a:lnTo>
                    <a:lnTo>
                      <a:pt x="152" y="181"/>
                    </a:lnTo>
                    <a:lnTo>
                      <a:pt x="141" y="207"/>
                    </a:lnTo>
                    <a:lnTo>
                      <a:pt x="133" y="236"/>
                    </a:lnTo>
                    <a:lnTo>
                      <a:pt x="130" y="267"/>
                    </a:lnTo>
                    <a:lnTo>
                      <a:pt x="134" y="291"/>
                    </a:lnTo>
                    <a:lnTo>
                      <a:pt x="142" y="313"/>
                    </a:lnTo>
                    <a:lnTo>
                      <a:pt x="156" y="332"/>
                    </a:lnTo>
                    <a:lnTo>
                      <a:pt x="173" y="351"/>
                    </a:lnTo>
                    <a:lnTo>
                      <a:pt x="195" y="369"/>
                    </a:lnTo>
                    <a:lnTo>
                      <a:pt x="220" y="384"/>
                    </a:lnTo>
                    <a:lnTo>
                      <a:pt x="248" y="398"/>
                    </a:lnTo>
                    <a:lnTo>
                      <a:pt x="278" y="413"/>
                    </a:lnTo>
                    <a:lnTo>
                      <a:pt x="310" y="425"/>
                    </a:lnTo>
                    <a:lnTo>
                      <a:pt x="342" y="438"/>
                    </a:lnTo>
                    <a:lnTo>
                      <a:pt x="374" y="449"/>
                    </a:lnTo>
                    <a:lnTo>
                      <a:pt x="411" y="460"/>
                    </a:lnTo>
                    <a:lnTo>
                      <a:pt x="434" y="468"/>
                    </a:lnTo>
                    <a:lnTo>
                      <a:pt x="459" y="476"/>
                    </a:lnTo>
                    <a:lnTo>
                      <a:pt x="484" y="485"/>
                    </a:lnTo>
                    <a:lnTo>
                      <a:pt x="511" y="496"/>
                    </a:lnTo>
                    <a:lnTo>
                      <a:pt x="536" y="506"/>
                    </a:lnTo>
                    <a:lnTo>
                      <a:pt x="561" y="519"/>
                    </a:lnTo>
                    <a:lnTo>
                      <a:pt x="585" y="533"/>
                    </a:lnTo>
                    <a:lnTo>
                      <a:pt x="608" y="549"/>
                    </a:lnTo>
                    <a:lnTo>
                      <a:pt x="630" y="567"/>
                    </a:lnTo>
                    <a:lnTo>
                      <a:pt x="649" y="587"/>
                    </a:lnTo>
                    <a:lnTo>
                      <a:pt x="666" y="608"/>
                    </a:lnTo>
                    <a:lnTo>
                      <a:pt x="678" y="633"/>
                    </a:lnTo>
                    <a:lnTo>
                      <a:pt x="689" y="660"/>
                    </a:lnTo>
                    <a:lnTo>
                      <a:pt x="695" y="690"/>
                    </a:lnTo>
                    <a:lnTo>
                      <a:pt x="697" y="722"/>
                    </a:lnTo>
                    <a:lnTo>
                      <a:pt x="695" y="755"/>
                    </a:lnTo>
                    <a:lnTo>
                      <a:pt x="688" y="786"/>
                    </a:lnTo>
                    <a:lnTo>
                      <a:pt x="676" y="814"/>
                    </a:lnTo>
                    <a:lnTo>
                      <a:pt x="661" y="840"/>
                    </a:lnTo>
                    <a:lnTo>
                      <a:pt x="643" y="864"/>
                    </a:lnTo>
                    <a:lnTo>
                      <a:pt x="622" y="884"/>
                    </a:lnTo>
                    <a:lnTo>
                      <a:pt x="598" y="903"/>
                    </a:lnTo>
                    <a:lnTo>
                      <a:pt x="571" y="919"/>
                    </a:lnTo>
                    <a:lnTo>
                      <a:pt x="543" y="934"/>
                    </a:lnTo>
                    <a:lnTo>
                      <a:pt x="515" y="945"/>
                    </a:lnTo>
                    <a:lnTo>
                      <a:pt x="484" y="956"/>
                    </a:lnTo>
                    <a:lnTo>
                      <a:pt x="455" y="963"/>
                    </a:lnTo>
                    <a:lnTo>
                      <a:pt x="425" y="968"/>
                    </a:lnTo>
                    <a:lnTo>
                      <a:pt x="396" y="971"/>
                    </a:lnTo>
                    <a:lnTo>
                      <a:pt x="368" y="972"/>
                    </a:lnTo>
                    <a:lnTo>
                      <a:pt x="329" y="970"/>
                    </a:lnTo>
                    <a:lnTo>
                      <a:pt x="290" y="964"/>
                    </a:lnTo>
                    <a:lnTo>
                      <a:pt x="250" y="953"/>
                    </a:lnTo>
                    <a:lnTo>
                      <a:pt x="209" y="941"/>
                    </a:lnTo>
                    <a:lnTo>
                      <a:pt x="170" y="927"/>
                    </a:lnTo>
                    <a:lnTo>
                      <a:pt x="134" y="910"/>
                    </a:lnTo>
                    <a:lnTo>
                      <a:pt x="99" y="894"/>
                    </a:lnTo>
                    <a:lnTo>
                      <a:pt x="68" y="876"/>
                    </a:lnTo>
                    <a:lnTo>
                      <a:pt x="39" y="858"/>
                    </a:lnTo>
                    <a:lnTo>
                      <a:pt x="17" y="842"/>
                    </a:lnTo>
                    <a:lnTo>
                      <a:pt x="7" y="832"/>
                    </a:lnTo>
                    <a:lnTo>
                      <a:pt x="2" y="818"/>
                    </a:lnTo>
                    <a:lnTo>
                      <a:pt x="0" y="805"/>
                    </a:lnTo>
                    <a:lnTo>
                      <a:pt x="3" y="791"/>
                    </a:lnTo>
                    <a:lnTo>
                      <a:pt x="10" y="778"/>
                    </a:lnTo>
                    <a:lnTo>
                      <a:pt x="20" y="768"/>
                    </a:lnTo>
                    <a:lnTo>
                      <a:pt x="34" y="762"/>
                    </a:lnTo>
                    <a:lnTo>
                      <a:pt x="48" y="761"/>
                    </a:lnTo>
                    <a:lnTo>
                      <a:pt x="61" y="763"/>
                    </a:lnTo>
                    <a:lnTo>
                      <a:pt x="75" y="771"/>
                    </a:lnTo>
                    <a:lnTo>
                      <a:pt x="97" y="787"/>
                    </a:lnTo>
                    <a:lnTo>
                      <a:pt x="123" y="803"/>
                    </a:lnTo>
                    <a:lnTo>
                      <a:pt x="155" y="819"/>
                    </a:lnTo>
                    <a:lnTo>
                      <a:pt x="188" y="836"/>
                    </a:lnTo>
                    <a:lnTo>
                      <a:pt x="224" y="850"/>
                    </a:lnTo>
                    <a:lnTo>
                      <a:pt x="261" y="863"/>
                    </a:lnTo>
                    <a:lnTo>
                      <a:pt x="298" y="873"/>
                    </a:lnTo>
                    <a:lnTo>
                      <a:pt x="334" y="879"/>
                    </a:lnTo>
                    <a:lnTo>
                      <a:pt x="368" y="881"/>
                    </a:lnTo>
                    <a:lnTo>
                      <a:pt x="393" y="880"/>
                    </a:lnTo>
                    <a:lnTo>
                      <a:pt x="419" y="877"/>
                    </a:lnTo>
                    <a:lnTo>
                      <a:pt x="446" y="872"/>
                    </a:lnTo>
                    <a:lnTo>
                      <a:pt x="472" y="864"/>
                    </a:lnTo>
                    <a:lnTo>
                      <a:pt x="498" y="854"/>
                    </a:lnTo>
                    <a:lnTo>
                      <a:pt x="523" y="842"/>
                    </a:lnTo>
                    <a:lnTo>
                      <a:pt x="545" y="828"/>
                    </a:lnTo>
                    <a:lnTo>
                      <a:pt x="565" y="812"/>
                    </a:lnTo>
                    <a:lnTo>
                      <a:pt x="582" y="792"/>
                    </a:lnTo>
                    <a:lnTo>
                      <a:pt x="594" y="772"/>
                    </a:lnTo>
                    <a:lnTo>
                      <a:pt x="603" y="748"/>
                    </a:lnTo>
                    <a:lnTo>
                      <a:pt x="606" y="722"/>
                    </a:lnTo>
                    <a:lnTo>
                      <a:pt x="604" y="697"/>
                    </a:lnTo>
                    <a:lnTo>
                      <a:pt x="596" y="674"/>
                    </a:lnTo>
                    <a:lnTo>
                      <a:pt x="585" y="655"/>
                    </a:lnTo>
                    <a:lnTo>
                      <a:pt x="570" y="637"/>
                    </a:lnTo>
                    <a:lnTo>
                      <a:pt x="552" y="621"/>
                    </a:lnTo>
                    <a:lnTo>
                      <a:pt x="530" y="606"/>
                    </a:lnTo>
                    <a:lnTo>
                      <a:pt x="505" y="593"/>
                    </a:lnTo>
                    <a:lnTo>
                      <a:pt x="478" y="580"/>
                    </a:lnTo>
                    <a:lnTo>
                      <a:pt x="449" y="569"/>
                    </a:lnTo>
                    <a:lnTo>
                      <a:pt x="416" y="558"/>
                    </a:lnTo>
                    <a:lnTo>
                      <a:pt x="383" y="547"/>
                    </a:lnTo>
                    <a:lnTo>
                      <a:pt x="346" y="535"/>
                    </a:lnTo>
                    <a:lnTo>
                      <a:pt x="324" y="528"/>
                    </a:lnTo>
                    <a:lnTo>
                      <a:pt x="301" y="519"/>
                    </a:lnTo>
                    <a:lnTo>
                      <a:pt x="276" y="510"/>
                    </a:lnTo>
                    <a:lnTo>
                      <a:pt x="249" y="500"/>
                    </a:lnTo>
                    <a:lnTo>
                      <a:pt x="222" y="487"/>
                    </a:lnTo>
                    <a:lnTo>
                      <a:pt x="194" y="474"/>
                    </a:lnTo>
                    <a:lnTo>
                      <a:pt x="168" y="459"/>
                    </a:lnTo>
                    <a:lnTo>
                      <a:pt x="142" y="442"/>
                    </a:lnTo>
                    <a:lnTo>
                      <a:pt x="118" y="423"/>
                    </a:lnTo>
                    <a:lnTo>
                      <a:pt x="96" y="403"/>
                    </a:lnTo>
                    <a:lnTo>
                      <a:pt x="77" y="381"/>
                    </a:lnTo>
                    <a:lnTo>
                      <a:pt x="61" y="356"/>
                    </a:lnTo>
                    <a:lnTo>
                      <a:pt x="49" y="328"/>
                    </a:lnTo>
                    <a:lnTo>
                      <a:pt x="41" y="299"/>
                    </a:lnTo>
                    <a:lnTo>
                      <a:pt x="38" y="267"/>
                    </a:lnTo>
                    <a:lnTo>
                      <a:pt x="41" y="229"/>
                    </a:lnTo>
                    <a:lnTo>
                      <a:pt x="49" y="192"/>
                    </a:lnTo>
                    <a:lnTo>
                      <a:pt x="61" y="158"/>
                    </a:lnTo>
                    <a:lnTo>
                      <a:pt x="78" y="127"/>
                    </a:lnTo>
                    <a:lnTo>
                      <a:pt x="100" y="99"/>
                    </a:lnTo>
                    <a:lnTo>
                      <a:pt x="125" y="73"/>
                    </a:lnTo>
                    <a:lnTo>
                      <a:pt x="155" y="51"/>
                    </a:lnTo>
                    <a:lnTo>
                      <a:pt x="188" y="34"/>
                    </a:lnTo>
                    <a:lnTo>
                      <a:pt x="225" y="19"/>
                    </a:lnTo>
                    <a:lnTo>
                      <a:pt x="264" y="8"/>
                    </a:lnTo>
                    <a:lnTo>
                      <a:pt x="307" y="2"/>
                    </a:lnTo>
                    <a:lnTo>
                      <a:pt x="352" y="0"/>
                    </a:lnTo>
                    <a:close/>
                  </a:path>
                </a:pathLst>
              </a:custGeom>
              <a:grpFill/>
              <a:ln w="0">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8" name="Freeform 29"/>
              <p:cNvSpPr>
                <a:spLocks/>
              </p:cNvSpPr>
              <p:nvPr/>
            </p:nvSpPr>
            <p:spPr bwMode="auto">
              <a:xfrm>
                <a:off x="8045450" y="2702976"/>
                <a:ext cx="17463" cy="242888"/>
              </a:xfrm>
              <a:custGeom>
                <a:avLst/>
                <a:gdLst>
                  <a:gd name="T0" fmla="*/ 46 w 93"/>
                  <a:gd name="T1" fmla="*/ 0 h 1220"/>
                  <a:gd name="T2" fmla="*/ 61 w 93"/>
                  <a:gd name="T3" fmla="*/ 3 h 1220"/>
                  <a:gd name="T4" fmla="*/ 74 w 93"/>
                  <a:gd name="T5" fmla="*/ 9 h 1220"/>
                  <a:gd name="T6" fmla="*/ 84 w 93"/>
                  <a:gd name="T7" fmla="*/ 19 h 1220"/>
                  <a:gd name="T8" fmla="*/ 90 w 93"/>
                  <a:gd name="T9" fmla="*/ 31 h 1220"/>
                  <a:gd name="T10" fmla="*/ 93 w 93"/>
                  <a:gd name="T11" fmla="*/ 45 h 1220"/>
                  <a:gd name="T12" fmla="*/ 93 w 93"/>
                  <a:gd name="T13" fmla="*/ 1175 h 1220"/>
                  <a:gd name="T14" fmla="*/ 90 w 93"/>
                  <a:gd name="T15" fmla="*/ 1189 h 1220"/>
                  <a:gd name="T16" fmla="*/ 84 w 93"/>
                  <a:gd name="T17" fmla="*/ 1202 h 1220"/>
                  <a:gd name="T18" fmla="*/ 74 w 93"/>
                  <a:gd name="T19" fmla="*/ 1212 h 1220"/>
                  <a:gd name="T20" fmla="*/ 61 w 93"/>
                  <a:gd name="T21" fmla="*/ 1218 h 1220"/>
                  <a:gd name="T22" fmla="*/ 46 w 93"/>
                  <a:gd name="T23" fmla="*/ 1220 h 1220"/>
                  <a:gd name="T24" fmla="*/ 32 w 93"/>
                  <a:gd name="T25" fmla="*/ 1218 h 1220"/>
                  <a:gd name="T26" fmla="*/ 19 w 93"/>
                  <a:gd name="T27" fmla="*/ 1212 h 1220"/>
                  <a:gd name="T28" fmla="*/ 10 w 93"/>
                  <a:gd name="T29" fmla="*/ 1202 h 1220"/>
                  <a:gd name="T30" fmla="*/ 2 w 93"/>
                  <a:gd name="T31" fmla="*/ 1189 h 1220"/>
                  <a:gd name="T32" fmla="*/ 0 w 93"/>
                  <a:gd name="T33" fmla="*/ 1175 h 1220"/>
                  <a:gd name="T34" fmla="*/ 0 w 93"/>
                  <a:gd name="T35" fmla="*/ 45 h 1220"/>
                  <a:gd name="T36" fmla="*/ 2 w 93"/>
                  <a:gd name="T37" fmla="*/ 31 h 1220"/>
                  <a:gd name="T38" fmla="*/ 10 w 93"/>
                  <a:gd name="T39" fmla="*/ 19 h 1220"/>
                  <a:gd name="T40" fmla="*/ 19 w 93"/>
                  <a:gd name="T41" fmla="*/ 9 h 1220"/>
                  <a:gd name="T42" fmla="*/ 32 w 93"/>
                  <a:gd name="T43" fmla="*/ 3 h 1220"/>
                  <a:gd name="T44" fmla="*/ 46 w 93"/>
                  <a:gd name="T45" fmla="*/ 0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1220">
                    <a:moveTo>
                      <a:pt x="46" y="0"/>
                    </a:moveTo>
                    <a:lnTo>
                      <a:pt x="61" y="3"/>
                    </a:lnTo>
                    <a:lnTo>
                      <a:pt x="74" y="9"/>
                    </a:lnTo>
                    <a:lnTo>
                      <a:pt x="84" y="19"/>
                    </a:lnTo>
                    <a:lnTo>
                      <a:pt x="90" y="31"/>
                    </a:lnTo>
                    <a:lnTo>
                      <a:pt x="93" y="45"/>
                    </a:lnTo>
                    <a:lnTo>
                      <a:pt x="93" y="1175"/>
                    </a:lnTo>
                    <a:lnTo>
                      <a:pt x="90" y="1189"/>
                    </a:lnTo>
                    <a:lnTo>
                      <a:pt x="84" y="1202"/>
                    </a:lnTo>
                    <a:lnTo>
                      <a:pt x="74" y="1212"/>
                    </a:lnTo>
                    <a:lnTo>
                      <a:pt x="61" y="1218"/>
                    </a:lnTo>
                    <a:lnTo>
                      <a:pt x="46" y="1220"/>
                    </a:lnTo>
                    <a:lnTo>
                      <a:pt x="32" y="1218"/>
                    </a:lnTo>
                    <a:lnTo>
                      <a:pt x="19" y="1212"/>
                    </a:lnTo>
                    <a:lnTo>
                      <a:pt x="10" y="1202"/>
                    </a:lnTo>
                    <a:lnTo>
                      <a:pt x="2" y="1189"/>
                    </a:lnTo>
                    <a:lnTo>
                      <a:pt x="0" y="1175"/>
                    </a:lnTo>
                    <a:lnTo>
                      <a:pt x="0" y="45"/>
                    </a:lnTo>
                    <a:lnTo>
                      <a:pt x="2" y="31"/>
                    </a:lnTo>
                    <a:lnTo>
                      <a:pt x="10" y="19"/>
                    </a:lnTo>
                    <a:lnTo>
                      <a:pt x="19" y="9"/>
                    </a:lnTo>
                    <a:lnTo>
                      <a:pt x="32" y="3"/>
                    </a:lnTo>
                    <a:lnTo>
                      <a:pt x="46" y="0"/>
                    </a:lnTo>
                    <a:close/>
                  </a:path>
                </a:pathLst>
              </a:custGeom>
              <a:grpFill/>
              <a:ln w="0">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71" name="TextBox 170"/>
            <p:cNvSpPr txBox="1"/>
            <p:nvPr/>
          </p:nvSpPr>
          <p:spPr>
            <a:xfrm>
              <a:off x="9500377" y="5211612"/>
              <a:ext cx="1728358" cy="461665"/>
            </a:xfrm>
            <a:prstGeom prst="rect">
              <a:avLst/>
            </a:prstGeom>
            <a:noFill/>
            <a:ln>
              <a:solidFill>
                <a:schemeClr val="accent3">
                  <a:lumMod val="50000"/>
                </a:schemeClr>
              </a:solidFill>
            </a:ln>
          </p:spPr>
          <p:txBody>
            <a:bodyPr wrap="none" rtlCol="0">
              <a:spAutoFit/>
            </a:bodyPr>
            <a:lstStyle/>
            <a:p>
              <a:pPr algn="ctr"/>
              <a:r>
                <a:rPr lang="en-IN" sz="1200" b="1" dirty="0">
                  <a:solidFill>
                    <a:schemeClr val="accent3">
                      <a:lumMod val="50000"/>
                    </a:schemeClr>
                  </a:solidFill>
                  <a:latin typeface="Arial" panose="020B0604020202020204" pitchFamily="34" charset="0"/>
                  <a:cs typeface="Arial" panose="020B0604020202020204" pitchFamily="34" charset="0"/>
                </a:rPr>
                <a:t>Business unit within </a:t>
              </a:r>
              <a:br>
                <a:rPr lang="en-IN" sz="1200" b="1" dirty="0">
                  <a:solidFill>
                    <a:schemeClr val="accent3">
                      <a:lumMod val="50000"/>
                    </a:schemeClr>
                  </a:solidFill>
                  <a:latin typeface="Arial" panose="020B0604020202020204" pitchFamily="34" charset="0"/>
                  <a:cs typeface="Arial" panose="020B0604020202020204" pitchFamily="34" charset="0"/>
                </a:rPr>
              </a:br>
              <a:r>
                <a:rPr lang="en-IN" sz="1200" b="1" dirty="0">
                  <a:solidFill>
                    <a:schemeClr val="accent3">
                      <a:lumMod val="50000"/>
                    </a:schemeClr>
                  </a:solidFill>
                  <a:latin typeface="Arial" panose="020B0604020202020204" pitchFamily="34" charset="0"/>
                  <a:cs typeface="Arial" panose="020B0604020202020204" pitchFamily="34" charset="0"/>
                </a:rPr>
                <a:t>Optum promoted*</a:t>
              </a:r>
            </a:p>
          </p:txBody>
        </p:sp>
      </p:grpSp>
      <p:sp>
        <p:nvSpPr>
          <p:cNvPr id="5" name="TextBox 4">
            <a:extLst>
              <a:ext uri="{FF2B5EF4-FFF2-40B4-BE49-F238E27FC236}">
                <a16:creationId xmlns:a16="http://schemas.microsoft.com/office/drawing/2014/main" id="{D55C4426-4869-4711-8A0D-156E0337AC2E}"/>
              </a:ext>
            </a:extLst>
          </p:cNvPr>
          <p:cNvSpPr txBox="1"/>
          <p:nvPr/>
        </p:nvSpPr>
        <p:spPr>
          <a:xfrm>
            <a:off x="608012" y="6296577"/>
            <a:ext cx="5235898" cy="307777"/>
          </a:xfrm>
          <a:prstGeom prst="rect">
            <a:avLst/>
          </a:prstGeom>
          <a:noFill/>
        </p:spPr>
        <p:txBody>
          <a:bodyPr wrap="square" rtlCol="0">
            <a:spAutoFit/>
          </a:bodyPr>
          <a:lstStyle/>
          <a:p>
            <a:r>
              <a:rPr lang="en-US" sz="1400" i="1" dirty="0">
                <a:solidFill>
                  <a:schemeClr val="tx1">
                    <a:lumMod val="65000"/>
                    <a:lumOff val="35000"/>
                  </a:schemeClr>
                </a:solidFill>
              </a:rPr>
              <a:t>*2019 finalist for the Optum Inspire Award for campaign marketing</a:t>
            </a:r>
          </a:p>
        </p:txBody>
      </p:sp>
      <p:sp>
        <p:nvSpPr>
          <p:cNvPr id="10" name="TextBox 9">
            <a:extLst>
              <a:ext uri="{FF2B5EF4-FFF2-40B4-BE49-F238E27FC236}">
                <a16:creationId xmlns:a16="http://schemas.microsoft.com/office/drawing/2014/main" id="{9716CA39-24DF-4383-886F-3236C77A1943}"/>
              </a:ext>
            </a:extLst>
          </p:cNvPr>
          <p:cNvSpPr txBox="1"/>
          <p:nvPr/>
        </p:nvSpPr>
        <p:spPr>
          <a:xfrm>
            <a:off x="510104" y="914400"/>
            <a:ext cx="11299308" cy="877163"/>
          </a:xfrm>
          <a:prstGeom prst="rect">
            <a:avLst/>
          </a:prstGeom>
          <a:noFill/>
        </p:spPr>
        <p:txBody>
          <a:bodyPr wrap="square" rtlCol="0">
            <a:spAutoFit/>
          </a:bodyPr>
          <a:lstStyle/>
          <a:p>
            <a:r>
              <a:rPr lang="en-US" sz="1700" dirty="0">
                <a:solidFill>
                  <a:schemeClr val="tx1">
                    <a:lumMod val="65000"/>
                    <a:lumOff val="35000"/>
                  </a:schemeClr>
                </a:solidFill>
              </a:rPr>
              <a:t>With the challenge of how to build awareness and gain acceptance from our employees, customers and partners, I held leadership roles on every phase of this long-term campaign to promote the gradual transition of the legacy organization and product portfolio to the Optum brand, demonstrating the value of Optum within the organization and throughout the industry.</a:t>
            </a:r>
          </a:p>
        </p:txBody>
      </p:sp>
      <p:pic>
        <p:nvPicPr>
          <p:cNvPr id="12" name="Picture 11">
            <a:extLst>
              <a:ext uri="{FF2B5EF4-FFF2-40B4-BE49-F238E27FC236}">
                <a16:creationId xmlns:a16="http://schemas.microsoft.com/office/drawing/2014/main" id="{F9D3A413-C0C3-4D98-A52D-CD87CA5C433D}"/>
              </a:ext>
            </a:extLst>
          </p:cNvPr>
          <p:cNvPicPr>
            <a:picLocks noChangeAspect="1"/>
          </p:cNvPicPr>
          <p:nvPr/>
        </p:nvPicPr>
        <p:blipFill rotWithShape="1">
          <a:blip r:embed="rId3">
            <a:extLst>
              <a:ext uri="{28A0092B-C50C-407E-A947-70E740481C1C}">
                <a14:useLocalDpi xmlns:a14="http://schemas.microsoft.com/office/drawing/2010/main" val="0"/>
              </a:ext>
            </a:extLst>
          </a:blip>
          <a:srcRect l="-5882" r="-5882"/>
          <a:stretch/>
        </p:blipFill>
        <p:spPr>
          <a:xfrm>
            <a:off x="1055304" y="4665432"/>
            <a:ext cx="1533908" cy="705598"/>
          </a:xfrm>
          <a:prstGeom prst="rect">
            <a:avLst/>
          </a:prstGeom>
        </p:spPr>
      </p:pic>
      <p:pic>
        <p:nvPicPr>
          <p:cNvPr id="16" name="Picture 15">
            <a:extLst>
              <a:ext uri="{FF2B5EF4-FFF2-40B4-BE49-F238E27FC236}">
                <a16:creationId xmlns:a16="http://schemas.microsoft.com/office/drawing/2014/main" id="{1AAFA41C-A5D2-421C-8503-B3CA6103B523}"/>
              </a:ext>
            </a:extLst>
          </p:cNvPr>
          <p:cNvPicPr>
            <a:picLocks noChangeAspect="1"/>
          </p:cNvPicPr>
          <p:nvPr/>
        </p:nvPicPr>
        <p:blipFill rotWithShape="1">
          <a:blip r:embed="rId4">
            <a:extLst>
              <a:ext uri="{28A0092B-C50C-407E-A947-70E740481C1C}">
                <a14:useLocalDpi xmlns:a14="http://schemas.microsoft.com/office/drawing/2010/main" val="0"/>
              </a:ext>
            </a:extLst>
          </a:blip>
          <a:srcRect l="9999" t="26001" r="10455" b="26001"/>
          <a:stretch/>
        </p:blipFill>
        <p:spPr>
          <a:xfrm>
            <a:off x="3198812" y="2407866"/>
            <a:ext cx="1484802" cy="882534"/>
          </a:xfrm>
          <a:prstGeom prst="rect">
            <a:avLst/>
          </a:prstGeom>
        </p:spPr>
      </p:pic>
      <p:pic>
        <p:nvPicPr>
          <p:cNvPr id="22" name="Picture 21">
            <a:extLst>
              <a:ext uri="{FF2B5EF4-FFF2-40B4-BE49-F238E27FC236}">
                <a16:creationId xmlns:a16="http://schemas.microsoft.com/office/drawing/2014/main" id="{1D35A6B8-E978-4F40-82C1-7B092B3CB5E9}"/>
              </a:ext>
            </a:extLst>
          </p:cNvPr>
          <p:cNvPicPr>
            <a:picLocks noChangeAspect="1"/>
          </p:cNvPicPr>
          <p:nvPr/>
        </p:nvPicPr>
        <p:blipFill rotWithShape="1">
          <a:blip r:embed="rId5">
            <a:extLst>
              <a:ext uri="{28A0092B-C50C-407E-A947-70E740481C1C}">
                <a14:useLocalDpi xmlns:a14="http://schemas.microsoft.com/office/drawing/2010/main" val="0"/>
              </a:ext>
            </a:extLst>
          </a:blip>
          <a:srcRect l="33332" t="40194" r="34616" b="43140"/>
          <a:stretch/>
        </p:blipFill>
        <p:spPr>
          <a:xfrm>
            <a:off x="5014795" y="4662000"/>
            <a:ext cx="2222617" cy="731520"/>
          </a:xfrm>
          <a:prstGeom prst="rect">
            <a:avLst/>
          </a:prstGeom>
          <a:ln>
            <a:solidFill>
              <a:schemeClr val="bg1">
                <a:lumMod val="85000"/>
              </a:schemeClr>
            </a:solidFill>
          </a:ln>
        </p:spPr>
      </p:pic>
      <p:pic>
        <p:nvPicPr>
          <p:cNvPr id="31" name="Picture 30">
            <a:extLst>
              <a:ext uri="{FF2B5EF4-FFF2-40B4-BE49-F238E27FC236}">
                <a16:creationId xmlns:a16="http://schemas.microsoft.com/office/drawing/2014/main" id="{CDF9B0DC-2CCD-4E67-B81F-F3B24A1C850D}"/>
              </a:ext>
            </a:extLst>
          </p:cNvPr>
          <p:cNvPicPr>
            <a:picLocks noChangeAspect="1"/>
          </p:cNvPicPr>
          <p:nvPr/>
        </p:nvPicPr>
        <p:blipFill rotWithShape="1">
          <a:blip r:embed="rId6">
            <a:extLst>
              <a:ext uri="{28A0092B-C50C-407E-A947-70E740481C1C}">
                <a14:useLocalDpi xmlns:a14="http://schemas.microsoft.com/office/drawing/2010/main" val="0"/>
              </a:ext>
            </a:extLst>
          </a:blip>
          <a:srcRect l="3939" t="15000" r="1536" b="5000"/>
          <a:stretch/>
        </p:blipFill>
        <p:spPr>
          <a:xfrm>
            <a:off x="7237412" y="2653970"/>
            <a:ext cx="1909290" cy="636430"/>
          </a:xfrm>
          <a:prstGeom prst="rect">
            <a:avLst/>
          </a:prstGeom>
        </p:spPr>
      </p:pic>
      <p:pic>
        <p:nvPicPr>
          <p:cNvPr id="33" name="Picture 32">
            <a:extLst>
              <a:ext uri="{FF2B5EF4-FFF2-40B4-BE49-F238E27FC236}">
                <a16:creationId xmlns:a16="http://schemas.microsoft.com/office/drawing/2014/main" id="{DAD49D00-CDE2-4AC8-977A-37A1890C7A87}"/>
              </a:ext>
            </a:extLst>
          </p:cNvPr>
          <p:cNvPicPr>
            <a:picLocks noChangeAspect="1"/>
          </p:cNvPicPr>
          <p:nvPr/>
        </p:nvPicPr>
        <p:blipFill rotWithShape="1">
          <a:blip r:embed="rId7">
            <a:extLst>
              <a:ext uri="{28A0092B-C50C-407E-A947-70E740481C1C}">
                <a14:useLocalDpi xmlns:a14="http://schemas.microsoft.com/office/drawing/2010/main" val="0"/>
              </a:ext>
            </a:extLst>
          </a:blip>
          <a:srcRect l="2" t="-3980" b="-3980"/>
          <a:stretch/>
        </p:blipFill>
        <p:spPr>
          <a:xfrm>
            <a:off x="9418289" y="4665433"/>
            <a:ext cx="1933923" cy="782958"/>
          </a:xfrm>
          <a:prstGeom prst="rect">
            <a:avLst/>
          </a:prstGeom>
        </p:spPr>
      </p:pic>
    </p:spTree>
    <p:extLst>
      <p:ext uri="{BB962C8B-B14F-4D97-AF65-F5344CB8AC3E}">
        <p14:creationId xmlns:p14="http://schemas.microsoft.com/office/powerpoint/2010/main" val="2529762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Branded Items</a:t>
            </a:r>
          </a:p>
        </p:txBody>
      </p:sp>
      <p:graphicFrame>
        <p:nvGraphicFramePr>
          <p:cNvPr id="3" name="Diagram 2">
            <a:extLst>
              <a:ext uri="{FF2B5EF4-FFF2-40B4-BE49-F238E27FC236}">
                <a16:creationId xmlns:a16="http://schemas.microsoft.com/office/drawing/2014/main" id="{7E46992A-B36A-42A2-9E9E-75BFA8244CB7}"/>
              </a:ext>
            </a:extLst>
          </p:cNvPr>
          <p:cNvGraphicFramePr/>
          <p:nvPr>
            <p:extLst>
              <p:ext uri="{D42A27DB-BD31-4B8C-83A1-F6EECF244321}">
                <p14:modId xmlns:p14="http://schemas.microsoft.com/office/powerpoint/2010/main" val="3575820459"/>
              </p:ext>
            </p:extLst>
          </p:nvPr>
        </p:nvGraphicFramePr>
        <p:xfrm>
          <a:off x="608012" y="1447800"/>
          <a:ext cx="10969942" cy="4821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B30F0C0-0519-4516-BA8F-83C9CB1E02A4}"/>
              </a:ext>
            </a:extLst>
          </p:cNvPr>
          <p:cNvSpPr txBox="1"/>
          <p:nvPr/>
        </p:nvSpPr>
        <p:spPr>
          <a:xfrm>
            <a:off x="531812" y="914400"/>
            <a:ext cx="10591800" cy="369332"/>
          </a:xfrm>
          <a:prstGeom prst="rect">
            <a:avLst/>
          </a:prstGeom>
          <a:noFill/>
        </p:spPr>
        <p:txBody>
          <a:bodyPr wrap="square" rtlCol="0">
            <a:spAutoFit/>
          </a:bodyPr>
          <a:lstStyle/>
          <a:p>
            <a:r>
              <a:rPr lang="en-US" sz="1800" dirty="0">
                <a:solidFill>
                  <a:schemeClr val="tx1">
                    <a:lumMod val="65000"/>
                    <a:lumOff val="35000"/>
                  </a:schemeClr>
                </a:solidFill>
              </a:rPr>
              <a:t>Examples of a few of the company-branded items I coordinated the production of for promotions and events.</a:t>
            </a:r>
          </a:p>
        </p:txBody>
      </p:sp>
    </p:spTree>
    <p:extLst>
      <p:ext uri="{BB962C8B-B14F-4D97-AF65-F5344CB8AC3E}">
        <p14:creationId xmlns:p14="http://schemas.microsoft.com/office/powerpoint/2010/main" val="3819790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6">
                <a:lumMod val="5000"/>
                <a:lumOff val="95000"/>
              </a:schemeClr>
            </a:gs>
            <a:gs pos="73000">
              <a:schemeClr val="accent6">
                <a:lumMod val="45000"/>
                <a:lumOff val="55000"/>
              </a:schemeClr>
            </a:gs>
            <a:gs pos="86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Picture 9" descr="A close-up of a globe&#10;&#10;Description automatically generated">
            <a:extLst>
              <a:ext uri="{FF2B5EF4-FFF2-40B4-BE49-F238E27FC236}">
                <a16:creationId xmlns:a16="http://schemas.microsoft.com/office/drawing/2014/main" id="{58B25C0C-C6E0-6685-823C-94CFE9FCA474}"/>
              </a:ext>
            </a:extLst>
          </p:cNvPr>
          <p:cNvPicPr>
            <a:picLocks noChangeAspect="1"/>
          </p:cNvPicPr>
          <p:nvPr/>
        </p:nvPicPr>
        <p:blipFill>
          <a:blip r:embed="rId2">
            <a:extLst>
              <a:ext uri="{28A0092B-C50C-407E-A947-70E740481C1C}">
                <a14:useLocalDpi xmlns:a14="http://schemas.microsoft.com/office/drawing/2010/main" val="0"/>
              </a:ext>
            </a:extLst>
          </a:blip>
          <a:srcRect l="13986" r="44015" b="6947"/>
          <a:stretch/>
        </p:blipFill>
        <p:spPr>
          <a:xfrm>
            <a:off x="0" y="-7764"/>
            <a:ext cx="8759823" cy="6865764"/>
          </a:xfrm>
          <a:prstGeom prst="rect">
            <a:avLst/>
          </a:prstGeom>
          <a:ln>
            <a:noFill/>
          </a:ln>
          <a:effectLst/>
        </p:spPr>
      </p:pic>
      <p:sp>
        <p:nvSpPr>
          <p:cNvPr id="2" name="TextBox 1">
            <a:extLst>
              <a:ext uri="{FF2B5EF4-FFF2-40B4-BE49-F238E27FC236}">
                <a16:creationId xmlns:a16="http://schemas.microsoft.com/office/drawing/2014/main" id="{2E143C29-D298-A742-E7C9-8DFC13EBBFF7}"/>
              </a:ext>
            </a:extLst>
          </p:cNvPr>
          <p:cNvSpPr txBox="1"/>
          <p:nvPr/>
        </p:nvSpPr>
        <p:spPr>
          <a:xfrm>
            <a:off x="8685214" y="0"/>
            <a:ext cx="3503612" cy="6858000"/>
          </a:xfrm>
          <a:prstGeom prst="rect">
            <a:avLst/>
          </a:prstGeom>
          <a:solidFill>
            <a:srgbClr val="9DDEED"/>
          </a:solidFill>
          <a:ln>
            <a:solidFill>
              <a:schemeClr val="bg1">
                <a:lumMod val="95000"/>
              </a:schemeClr>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B3E10D53-3194-043B-53BF-566D96F34FDD}"/>
              </a:ext>
            </a:extLst>
          </p:cNvPr>
          <p:cNvSpPr txBox="1"/>
          <p:nvPr/>
        </p:nvSpPr>
        <p:spPr>
          <a:xfrm>
            <a:off x="227012" y="609600"/>
            <a:ext cx="3657600" cy="1200329"/>
          </a:xfrm>
          <a:prstGeom prst="rect">
            <a:avLst/>
          </a:prstGeom>
          <a:noFill/>
        </p:spPr>
        <p:txBody>
          <a:bodyPr wrap="square" rtlCol="0">
            <a:spAutoFit/>
          </a:bodyPr>
          <a:lstStyle/>
          <a:p>
            <a:pPr algn="ctr"/>
            <a:r>
              <a:rPr lang="en-US" sz="3600" dirty="0">
                <a:solidFill>
                  <a:schemeClr val="bg1"/>
                </a:solidFill>
              </a:rPr>
              <a:t>Customer </a:t>
            </a:r>
          </a:p>
          <a:p>
            <a:pPr algn="ctr"/>
            <a:r>
              <a:rPr lang="en-US" sz="3600" dirty="0">
                <a:solidFill>
                  <a:schemeClr val="bg1"/>
                </a:solidFill>
              </a:rPr>
              <a:t>Communications</a:t>
            </a:r>
          </a:p>
        </p:txBody>
      </p:sp>
      <p:sp>
        <p:nvSpPr>
          <p:cNvPr id="5" name="TextBox 4">
            <a:extLst>
              <a:ext uri="{FF2B5EF4-FFF2-40B4-BE49-F238E27FC236}">
                <a16:creationId xmlns:a16="http://schemas.microsoft.com/office/drawing/2014/main" id="{08FA54C6-4D8B-05F7-7E50-21F44E80C027}"/>
              </a:ext>
            </a:extLst>
          </p:cNvPr>
          <p:cNvSpPr txBox="1"/>
          <p:nvPr/>
        </p:nvSpPr>
        <p:spPr>
          <a:xfrm>
            <a:off x="8837612" y="304800"/>
            <a:ext cx="3200399" cy="6599242"/>
          </a:xfrm>
          <a:prstGeom prst="rect">
            <a:avLst/>
          </a:prstGeom>
          <a:noFill/>
        </p:spPr>
        <p:txBody>
          <a:bodyPr wrap="square" rtlCol="0">
            <a:spAutoFit/>
          </a:bodyPr>
          <a:lstStyle/>
          <a:p>
            <a:pPr>
              <a:spcAft>
                <a:spcPts val="900"/>
              </a:spcAft>
            </a:pPr>
            <a:r>
              <a:rPr lang="en-US" sz="2700" dirty="0">
                <a:solidFill>
                  <a:schemeClr val="tx2">
                    <a:lumMod val="50000"/>
                  </a:schemeClr>
                </a:solidFill>
              </a:rPr>
              <a:t>16 Years’ Experience</a:t>
            </a:r>
          </a:p>
          <a:p>
            <a:pPr marL="342900" indent="-342900">
              <a:spcAft>
                <a:spcPts val="700"/>
              </a:spcAft>
              <a:buFont typeface="Wingdings" panose="05000000000000000000" pitchFamily="2" charset="2"/>
              <a:buChar char="Ø"/>
            </a:pPr>
            <a:r>
              <a:rPr lang="en-US" sz="2200" dirty="0">
                <a:solidFill>
                  <a:schemeClr val="tx2">
                    <a:lumMod val="75000"/>
                  </a:schemeClr>
                </a:solidFill>
              </a:rPr>
              <a:t>Customer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Customer Engagement</a:t>
            </a:r>
          </a:p>
          <a:p>
            <a:pPr marL="342900" indent="-342900">
              <a:spcAft>
                <a:spcPts val="700"/>
              </a:spcAft>
              <a:buFont typeface="Wingdings" panose="05000000000000000000" pitchFamily="2" charset="2"/>
              <a:buChar char="Ø"/>
            </a:pPr>
            <a:r>
              <a:rPr lang="en-US" sz="2200" dirty="0">
                <a:solidFill>
                  <a:schemeClr val="tx2">
                    <a:lumMod val="75000"/>
                  </a:schemeClr>
                </a:solidFill>
              </a:rPr>
              <a:t>Customer Advisory Groups</a:t>
            </a:r>
          </a:p>
          <a:p>
            <a:pPr marL="342900" indent="-342900">
              <a:spcAft>
                <a:spcPts val="700"/>
              </a:spcAft>
              <a:buFont typeface="Wingdings" panose="05000000000000000000" pitchFamily="2" charset="2"/>
              <a:buChar char="Ø"/>
            </a:pPr>
            <a:r>
              <a:rPr lang="en-US" sz="2200" dirty="0">
                <a:solidFill>
                  <a:schemeClr val="tx2">
                    <a:lumMod val="75000"/>
                  </a:schemeClr>
                </a:solidFill>
              </a:rPr>
              <a:t>Customer Appreciation Programs</a:t>
            </a:r>
          </a:p>
          <a:p>
            <a:pPr marL="342900" indent="-342900">
              <a:spcAft>
                <a:spcPts val="700"/>
              </a:spcAft>
              <a:buFont typeface="Wingdings" panose="05000000000000000000" pitchFamily="2" charset="2"/>
              <a:buChar char="Ø"/>
            </a:pPr>
            <a:r>
              <a:rPr lang="en-US" sz="2200" dirty="0">
                <a:solidFill>
                  <a:schemeClr val="tx2">
                    <a:lumMod val="75000"/>
                  </a:schemeClr>
                </a:solidFill>
              </a:rPr>
              <a:t>Web Site Content</a:t>
            </a:r>
          </a:p>
          <a:p>
            <a:pPr marL="342900" indent="-342900">
              <a:spcAft>
                <a:spcPts val="700"/>
              </a:spcAft>
              <a:buFont typeface="Wingdings" panose="05000000000000000000" pitchFamily="2" charset="2"/>
              <a:buChar char="Ø"/>
            </a:pPr>
            <a:r>
              <a:rPr lang="en-US" sz="2200" dirty="0">
                <a:solidFill>
                  <a:schemeClr val="tx2">
                    <a:lumMod val="75000"/>
                  </a:schemeClr>
                </a:solidFill>
              </a:rPr>
              <a:t>Customer Newsletters</a:t>
            </a:r>
          </a:p>
          <a:p>
            <a:pPr marL="342900" indent="-342900">
              <a:spcAft>
                <a:spcPts val="700"/>
              </a:spcAft>
              <a:buFont typeface="Wingdings" panose="05000000000000000000" pitchFamily="2" charset="2"/>
              <a:buChar char="Ø"/>
            </a:pPr>
            <a:r>
              <a:rPr lang="en-US" sz="2200" dirty="0">
                <a:solidFill>
                  <a:schemeClr val="tx2">
                    <a:lumMod val="75000"/>
                  </a:schemeClr>
                </a:solidFill>
              </a:rPr>
              <a:t>Education Courses</a:t>
            </a:r>
          </a:p>
          <a:p>
            <a:pPr marL="342900" indent="-342900">
              <a:spcAft>
                <a:spcPts val="700"/>
              </a:spcAft>
              <a:buFont typeface="Wingdings" panose="05000000000000000000" pitchFamily="2" charset="2"/>
              <a:buChar char="Ø"/>
            </a:pPr>
            <a:r>
              <a:rPr lang="en-US" sz="2200" dirty="0">
                <a:solidFill>
                  <a:schemeClr val="tx2">
                    <a:lumMod val="75000"/>
                  </a:schemeClr>
                </a:solidFill>
              </a:rPr>
              <a:t>Speakers Bureau</a:t>
            </a:r>
          </a:p>
          <a:p>
            <a:pPr marL="342900" indent="-342900">
              <a:spcAft>
                <a:spcPts val="700"/>
              </a:spcAft>
              <a:buFont typeface="Wingdings" panose="05000000000000000000" pitchFamily="2" charset="2"/>
              <a:buChar char="Ø"/>
            </a:pPr>
            <a:r>
              <a:rPr lang="en-US" sz="2200" dirty="0">
                <a:solidFill>
                  <a:schemeClr val="tx2">
                    <a:lumMod val="75000"/>
                  </a:schemeClr>
                </a:solidFill>
              </a:rPr>
              <a:t>Customer Success / Case Studies</a:t>
            </a:r>
          </a:p>
          <a:p>
            <a:pPr marL="342900" indent="-342900">
              <a:spcAft>
                <a:spcPts val="700"/>
              </a:spcAft>
              <a:buFont typeface="Wingdings" panose="05000000000000000000" pitchFamily="2" charset="2"/>
              <a:buChar char="Ø"/>
            </a:pPr>
            <a:r>
              <a:rPr lang="en-US" sz="2200" dirty="0">
                <a:solidFill>
                  <a:schemeClr val="tx2">
                    <a:lumMod val="75000"/>
                  </a:schemeClr>
                </a:solidFill>
              </a:rPr>
              <a:t>Event Management</a:t>
            </a:r>
          </a:p>
          <a:p>
            <a:pPr marL="342900" indent="-342900">
              <a:spcAft>
                <a:spcPts val="700"/>
              </a:spcAft>
              <a:buFont typeface="Wingdings" panose="05000000000000000000" pitchFamily="2" charset="2"/>
              <a:buChar char="Ø"/>
            </a:pPr>
            <a:r>
              <a:rPr lang="en-US" sz="2200" dirty="0">
                <a:solidFill>
                  <a:schemeClr val="tx2">
                    <a:lumMod val="75000"/>
                  </a:schemeClr>
                </a:solidFill>
              </a:rPr>
              <a:t>Marketing Collateral</a:t>
            </a:r>
          </a:p>
        </p:txBody>
      </p:sp>
    </p:spTree>
    <p:extLst>
      <p:ext uri="{BB962C8B-B14F-4D97-AF65-F5344CB8AC3E}">
        <p14:creationId xmlns:p14="http://schemas.microsoft.com/office/powerpoint/2010/main" val="2047379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Customer Communication Channels</a:t>
            </a:r>
          </a:p>
        </p:txBody>
      </p:sp>
      <p:pic>
        <p:nvPicPr>
          <p:cNvPr id="3" name="Picture 2">
            <a:extLst>
              <a:ext uri="{FF2B5EF4-FFF2-40B4-BE49-F238E27FC236}">
                <a16:creationId xmlns:a16="http://schemas.microsoft.com/office/drawing/2014/main" id="{8F2EA3A7-B848-4651-AC11-2D88FC91EC92}"/>
              </a:ext>
            </a:extLst>
          </p:cNvPr>
          <p:cNvPicPr>
            <a:picLocks noChangeAspect="1"/>
          </p:cNvPicPr>
          <p:nvPr/>
        </p:nvPicPr>
        <p:blipFill rotWithShape="1">
          <a:blip r:embed="rId2"/>
          <a:srcRect l="24009" t="17346" r="42157" b="10600"/>
          <a:stretch/>
        </p:blipFill>
        <p:spPr>
          <a:xfrm rot="20608791">
            <a:off x="4264909" y="1598527"/>
            <a:ext cx="2378498" cy="3020119"/>
          </a:xfrm>
          <a:prstGeom prst="rect">
            <a:avLst/>
          </a:prstGeom>
          <a:ln w="12700">
            <a:solidFill>
              <a:schemeClr val="bg1">
                <a:lumMod val="75000"/>
              </a:schemeClr>
            </a:solidFill>
          </a:ln>
          <a:effectLst>
            <a:outerShdw blurRad="101600" dist="50800" dir="600000" algn="ctr" rotWithShape="0">
              <a:schemeClr val="bg1">
                <a:lumMod val="85000"/>
              </a:schemeClr>
            </a:outerShdw>
          </a:effectLst>
        </p:spPr>
      </p:pic>
      <p:pic>
        <p:nvPicPr>
          <p:cNvPr id="6" name="Picture 5">
            <a:extLst>
              <a:ext uri="{FF2B5EF4-FFF2-40B4-BE49-F238E27FC236}">
                <a16:creationId xmlns:a16="http://schemas.microsoft.com/office/drawing/2014/main" id="{D3E2D801-D5C9-494B-86E6-E565BEDEC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2" y="1541622"/>
            <a:ext cx="2948595" cy="3335178"/>
          </a:xfrm>
          <a:prstGeom prst="rect">
            <a:avLst/>
          </a:prstGeom>
          <a:ln w="12700">
            <a:solidFill>
              <a:schemeClr val="bg1">
                <a:lumMod val="65000"/>
              </a:schemeClr>
            </a:solidFill>
          </a:ln>
          <a:effectLst>
            <a:outerShdw blurRad="101600" dist="50800" dir="600000" algn="ctr" rotWithShape="0">
              <a:schemeClr val="bg1">
                <a:lumMod val="85000"/>
              </a:schemeClr>
            </a:outerShdw>
          </a:effectLst>
        </p:spPr>
      </p:pic>
      <p:pic>
        <p:nvPicPr>
          <p:cNvPr id="7" name="Picture 6">
            <a:extLst>
              <a:ext uri="{FF2B5EF4-FFF2-40B4-BE49-F238E27FC236}">
                <a16:creationId xmlns:a16="http://schemas.microsoft.com/office/drawing/2014/main" id="{5C2D4A12-3C64-42AD-A87A-F078D342E6A4}"/>
              </a:ext>
            </a:extLst>
          </p:cNvPr>
          <p:cNvPicPr>
            <a:picLocks/>
          </p:cNvPicPr>
          <p:nvPr/>
        </p:nvPicPr>
        <p:blipFill rotWithShape="1">
          <a:blip r:embed="rId4"/>
          <a:srcRect l="36749" t="12010" r="39994" b="27948"/>
          <a:stretch/>
        </p:blipFill>
        <p:spPr>
          <a:xfrm rot="21056147">
            <a:off x="5021968" y="1595655"/>
            <a:ext cx="2236352" cy="3025862"/>
          </a:xfrm>
          <a:prstGeom prst="rect">
            <a:avLst/>
          </a:prstGeom>
          <a:ln w="12700">
            <a:solidFill>
              <a:schemeClr val="bg1">
                <a:lumMod val="65000"/>
              </a:schemeClr>
            </a:solidFill>
          </a:ln>
          <a:effectLst>
            <a:outerShdw blurRad="101600" dist="50800" dir="600000" algn="ctr" rotWithShape="0">
              <a:schemeClr val="bg1">
                <a:lumMod val="85000"/>
              </a:schemeClr>
            </a:outerShdw>
          </a:effectLst>
        </p:spPr>
      </p:pic>
      <p:pic>
        <p:nvPicPr>
          <p:cNvPr id="4" name="Picture 3">
            <a:extLst>
              <a:ext uri="{FF2B5EF4-FFF2-40B4-BE49-F238E27FC236}">
                <a16:creationId xmlns:a16="http://schemas.microsoft.com/office/drawing/2014/main" id="{DBCBD2E0-066B-415E-ADF7-56A972664712}"/>
              </a:ext>
            </a:extLst>
          </p:cNvPr>
          <p:cNvPicPr>
            <a:picLocks noChangeAspect="1"/>
          </p:cNvPicPr>
          <p:nvPr/>
        </p:nvPicPr>
        <p:blipFill rotWithShape="1">
          <a:blip r:embed="rId5"/>
          <a:srcRect l="25509" t="17079" r="43737" b="17539"/>
          <a:stretch/>
        </p:blipFill>
        <p:spPr>
          <a:xfrm rot="430901">
            <a:off x="5700360" y="1742389"/>
            <a:ext cx="2349509" cy="3020119"/>
          </a:xfrm>
          <a:prstGeom prst="rect">
            <a:avLst/>
          </a:prstGeom>
          <a:ln w="12700">
            <a:solidFill>
              <a:schemeClr val="bg1">
                <a:lumMod val="75000"/>
              </a:schemeClr>
            </a:solidFill>
          </a:ln>
          <a:effectLst>
            <a:outerShdw blurRad="101600" dist="50800" dir="600000" algn="ctr" rotWithShape="0">
              <a:schemeClr val="bg1">
                <a:lumMod val="85000"/>
              </a:schemeClr>
            </a:outerShdw>
          </a:effectLst>
        </p:spPr>
      </p:pic>
      <p:sp>
        <p:nvSpPr>
          <p:cNvPr id="9" name="TextBox 8">
            <a:extLst>
              <a:ext uri="{FF2B5EF4-FFF2-40B4-BE49-F238E27FC236}">
                <a16:creationId xmlns:a16="http://schemas.microsoft.com/office/drawing/2014/main" id="{CB9BC3E5-62D4-46BC-828B-5AB00C56585B}"/>
              </a:ext>
            </a:extLst>
          </p:cNvPr>
          <p:cNvSpPr txBox="1"/>
          <p:nvPr/>
        </p:nvSpPr>
        <p:spPr>
          <a:xfrm>
            <a:off x="531812" y="5181600"/>
            <a:ext cx="4265771" cy="1384995"/>
          </a:xfrm>
          <a:prstGeom prst="rect">
            <a:avLst/>
          </a:prstGeom>
          <a:noFill/>
        </p:spPr>
        <p:txBody>
          <a:bodyPr wrap="square" rtlCol="0">
            <a:spAutoFit/>
          </a:bodyPr>
          <a:lstStyle/>
          <a:p>
            <a:r>
              <a:rPr lang="en-US" sz="2000" b="1" dirty="0">
                <a:solidFill>
                  <a:schemeClr val="tx1">
                    <a:lumMod val="75000"/>
                    <a:lumOff val="25000"/>
                  </a:schemeClr>
                </a:solidFill>
                <a:latin typeface="+mj-lt"/>
              </a:rPr>
              <a:t>Customer-exclusive Web Sites</a:t>
            </a:r>
          </a:p>
          <a:p>
            <a:pPr marL="182880" indent="-182880">
              <a:buFont typeface="Arial" panose="020B0604020202020204" pitchFamily="34" charset="0"/>
              <a:buChar char="•"/>
            </a:pPr>
            <a:r>
              <a:rPr lang="en-US" sz="1600" dirty="0">
                <a:solidFill>
                  <a:schemeClr val="tx1">
                    <a:lumMod val="75000"/>
                    <a:lumOff val="25000"/>
                  </a:schemeClr>
                </a:solidFill>
              </a:rPr>
              <a:t>News, events and educational opportunities</a:t>
            </a:r>
          </a:p>
          <a:p>
            <a:pPr marL="182880" indent="-182880">
              <a:buFont typeface="Arial" panose="020B0604020202020204" pitchFamily="34" charset="0"/>
              <a:buChar char="•"/>
            </a:pPr>
            <a:r>
              <a:rPr lang="en-US" sz="1600" dirty="0">
                <a:solidFill>
                  <a:schemeClr val="tx1">
                    <a:lumMod val="75000"/>
                    <a:lumOff val="25000"/>
                  </a:schemeClr>
                </a:solidFill>
              </a:rPr>
              <a:t>Discussion forums, solutions topics</a:t>
            </a:r>
          </a:p>
          <a:p>
            <a:pPr marL="182880" indent="-182880">
              <a:buFont typeface="Arial" panose="020B0604020202020204" pitchFamily="34" charset="0"/>
              <a:buChar char="•"/>
            </a:pPr>
            <a:r>
              <a:rPr lang="en-US" sz="1600" dirty="0">
                <a:solidFill>
                  <a:schemeClr val="tx1">
                    <a:lumMod val="75000"/>
                    <a:lumOff val="25000"/>
                  </a:schemeClr>
                </a:solidFill>
              </a:rPr>
              <a:t>Exclusive resources, photos and downloads</a:t>
            </a:r>
          </a:p>
          <a:p>
            <a:pPr marL="182880" indent="-182880">
              <a:buFont typeface="Arial" panose="020B0604020202020204" pitchFamily="34" charset="0"/>
              <a:buChar char="•"/>
            </a:pPr>
            <a:r>
              <a:rPr lang="en-US" sz="1600" dirty="0">
                <a:solidFill>
                  <a:schemeClr val="tx1">
                    <a:lumMod val="75000"/>
                    <a:lumOff val="25000"/>
                  </a:schemeClr>
                </a:solidFill>
              </a:rPr>
              <a:t>Site analytics and reporting</a:t>
            </a:r>
          </a:p>
        </p:txBody>
      </p:sp>
      <p:sp>
        <p:nvSpPr>
          <p:cNvPr id="10" name="TextBox 9">
            <a:extLst>
              <a:ext uri="{FF2B5EF4-FFF2-40B4-BE49-F238E27FC236}">
                <a16:creationId xmlns:a16="http://schemas.microsoft.com/office/drawing/2014/main" id="{A4B095BB-1D22-462C-A6A6-6F0D50DD25C6}"/>
              </a:ext>
            </a:extLst>
          </p:cNvPr>
          <p:cNvSpPr txBox="1"/>
          <p:nvPr/>
        </p:nvSpPr>
        <p:spPr>
          <a:xfrm>
            <a:off x="4722812" y="5181600"/>
            <a:ext cx="3735229" cy="1384995"/>
          </a:xfrm>
          <a:prstGeom prst="rect">
            <a:avLst/>
          </a:prstGeom>
          <a:noFill/>
        </p:spPr>
        <p:txBody>
          <a:bodyPr wrap="square" rtlCol="0">
            <a:spAutoFit/>
          </a:bodyPr>
          <a:lstStyle/>
          <a:p>
            <a:r>
              <a:rPr lang="en-US" sz="2000" b="1" dirty="0">
                <a:solidFill>
                  <a:schemeClr val="tx1">
                    <a:lumMod val="75000"/>
                    <a:lumOff val="25000"/>
                  </a:schemeClr>
                </a:solidFill>
                <a:latin typeface="+mj-lt"/>
              </a:rPr>
              <a:t>Customer Newsletters</a:t>
            </a:r>
          </a:p>
          <a:p>
            <a:pPr marL="182880" indent="-182880">
              <a:buFont typeface="Arial" panose="020B0604020202020204" pitchFamily="34" charset="0"/>
              <a:buChar char="•"/>
            </a:pPr>
            <a:r>
              <a:rPr lang="en-US" sz="1600" dirty="0">
                <a:solidFill>
                  <a:schemeClr val="tx1">
                    <a:lumMod val="75000"/>
                    <a:lumOff val="25000"/>
                  </a:schemeClr>
                </a:solidFill>
              </a:rPr>
              <a:t>Delivered to the client’s inbox</a:t>
            </a:r>
          </a:p>
          <a:p>
            <a:pPr marL="182880" indent="-182880">
              <a:buFont typeface="Arial" panose="020B0604020202020204" pitchFamily="34" charset="0"/>
              <a:buChar char="•"/>
            </a:pPr>
            <a:r>
              <a:rPr lang="en-US" sz="1600" dirty="0">
                <a:solidFill>
                  <a:schemeClr val="tx1">
                    <a:lumMod val="75000"/>
                    <a:lumOff val="25000"/>
                  </a:schemeClr>
                </a:solidFill>
              </a:rPr>
              <a:t>Exclusive information and resources for customers and employees</a:t>
            </a:r>
          </a:p>
          <a:p>
            <a:pPr marL="182880" indent="-182880">
              <a:buFont typeface="Arial" panose="020B0604020202020204" pitchFamily="34" charset="0"/>
              <a:buChar char="•"/>
            </a:pPr>
            <a:r>
              <a:rPr lang="en-US" sz="1600" dirty="0">
                <a:solidFill>
                  <a:schemeClr val="tx1">
                    <a:lumMod val="75000"/>
                    <a:lumOff val="25000"/>
                  </a:schemeClr>
                </a:solidFill>
              </a:rPr>
              <a:t>News, events, tips and downloads</a:t>
            </a:r>
          </a:p>
        </p:txBody>
      </p:sp>
      <p:sp>
        <p:nvSpPr>
          <p:cNvPr id="11" name="TextBox 10">
            <a:extLst>
              <a:ext uri="{FF2B5EF4-FFF2-40B4-BE49-F238E27FC236}">
                <a16:creationId xmlns:a16="http://schemas.microsoft.com/office/drawing/2014/main" id="{313DF2FB-5C43-4D1C-BBAD-14F64B097131}"/>
              </a:ext>
            </a:extLst>
          </p:cNvPr>
          <p:cNvSpPr txBox="1"/>
          <p:nvPr/>
        </p:nvSpPr>
        <p:spPr>
          <a:xfrm>
            <a:off x="8458041" y="5181600"/>
            <a:ext cx="3656171" cy="1384995"/>
          </a:xfrm>
          <a:prstGeom prst="rect">
            <a:avLst/>
          </a:prstGeom>
          <a:noFill/>
        </p:spPr>
        <p:txBody>
          <a:bodyPr wrap="square" rtlCol="0">
            <a:spAutoFit/>
          </a:bodyPr>
          <a:lstStyle/>
          <a:p>
            <a:r>
              <a:rPr lang="en-US" sz="2000" b="1" dirty="0">
                <a:solidFill>
                  <a:schemeClr val="tx1">
                    <a:lumMod val="75000"/>
                    <a:lumOff val="25000"/>
                  </a:schemeClr>
                </a:solidFill>
                <a:latin typeface="+mj-lt"/>
              </a:rPr>
              <a:t>Social Media</a:t>
            </a:r>
          </a:p>
          <a:p>
            <a:pPr marL="182880" indent="-182880">
              <a:buFont typeface="Arial" panose="020B0604020202020204" pitchFamily="34" charset="0"/>
              <a:buChar char="•"/>
            </a:pPr>
            <a:r>
              <a:rPr lang="en-US" sz="1600" dirty="0">
                <a:solidFill>
                  <a:schemeClr val="tx1">
                    <a:lumMod val="75000"/>
                    <a:lumOff val="25000"/>
                  </a:schemeClr>
                </a:solidFill>
              </a:rPr>
              <a:t>LinkedIn, X (Twitter), Meta (Facebook)</a:t>
            </a:r>
          </a:p>
          <a:p>
            <a:pPr marL="182880" indent="-182880">
              <a:buFont typeface="Arial" panose="020B0604020202020204" pitchFamily="34" charset="0"/>
              <a:buChar char="•"/>
            </a:pPr>
            <a:r>
              <a:rPr lang="en-US" sz="1600" dirty="0">
                <a:solidFill>
                  <a:schemeClr val="tx1">
                    <a:lumMod val="75000"/>
                    <a:lumOff val="25000"/>
                  </a:schemeClr>
                </a:solidFill>
              </a:rPr>
              <a:t>Discussion forums, blogs, podcasts, promotions and event information</a:t>
            </a:r>
          </a:p>
          <a:p>
            <a:pPr marL="182880" indent="-182880">
              <a:buFont typeface="Arial" panose="020B0604020202020204" pitchFamily="34" charset="0"/>
              <a:buChar char="•"/>
            </a:pPr>
            <a:r>
              <a:rPr lang="en-US" sz="1600" dirty="0">
                <a:solidFill>
                  <a:schemeClr val="tx1">
                    <a:lumMod val="75000"/>
                    <a:lumOff val="25000"/>
                  </a:schemeClr>
                </a:solidFill>
              </a:rPr>
              <a:t>Site analytics and reporting</a:t>
            </a:r>
          </a:p>
        </p:txBody>
      </p:sp>
      <p:sp>
        <p:nvSpPr>
          <p:cNvPr id="12" name="TextBox 11">
            <a:extLst>
              <a:ext uri="{FF2B5EF4-FFF2-40B4-BE49-F238E27FC236}">
                <a16:creationId xmlns:a16="http://schemas.microsoft.com/office/drawing/2014/main" id="{E01F0573-DF14-450B-9B38-9CCCF02EC0F8}"/>
              </a:ext>
            </a:extLst>
          </p:cNvPr>
          <p:cNvSpPr txBox="1"/>
          <p:nvPr/>
        </p:nvSpPr>
        <p:spPr>
          <a:xfrm>
            <a:off x="531811" y="914400"/>
            <a:ext cx="10933797" cy="369332"/>
          </a:xfrm>
          <a:prstGeom prst="rect">
            <a:avLst/>
          </a:prstGeom>
          <a:noFill/>
        </p:spPr>
        <p:txBody>
          <a:bodyPr wrap="square" rtlCol="0">
            <a:spAutoFit/>
          </a:bodyPr>
          <a:lstStyle/>
          <a:p>
            <a:r>
              <a:rPr lang="en-US" sz="1800" dirty="0">
                <a:solidFill>
                  <a:schemeClr val="tx1">
                    <a:lumMod val="65000"/>
                    <a:lumOff val="35000"/>
                  </a:schemeClr>
                </a:solidFill>
              </a:rPr>
              <a:t>Examples of media avenues I have created and used to interact with our employees, customers and partners.</a:t>
            </a:r>
          </a:p>
        </p:txBody>
      </p:sp>
      <p:pic>
        <p:nvPicPr>
          <p:cNvPr id="8" name="Picture 7">
            <a:extLst>
              <a:ext uri="{FF2B5EF4-FFF2-40B4-BE49-F238E27FC236}">
                <a16:creationId xmlns:a16="http://schemas.microsoft.com/office/drawing/2014/main" id="{9280F253-B468-4444-AF9D-CC0EEF687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6969" y="1447800"/>
            <a:ext cx="912345" cy="912345"/>
          </a:xfrm>
          <a:prstGeom prst="rect">
            <a:avLst/>
          </a:prstGeom>
        </p:spPr>
      </p:pic>
      <p:pic>
        <p:nvPicPr>
          <p:cNvPr id="15" name="Picture 14" descr="A newspaper with a picture of a person&#10;&#10;Description automatically generated">
            <a:extLst>
              <a:ext uri="{FF2B5EF4-FFF2-40B4-BE49-F238E27FC236}">
                <a16:creationId xmlns:a16="http://schemas.microsoft.com/office/drawing/2014/main" id="{7B656CE6-32DB-D2F0-E724-83C1336572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68213">
            <a:off x="6292164" y="2152796"/>
            <a:ext cx="2350008" cy="3055011"/>
          </a:xfrm>
          <a:prstGeom prst="rect">
            <a:avLst/>
          </a:prstGeom>
          <a:effectLst>
            <a:outerShdw blurRad="101600" dist="50800" dir="600000" algn="ctr" rotWithShape="0">
              <a:schemeClr val="bg1">
                <a:lumMod val="85000"/>
              </a:schemeClr>
            </a:outerShdw>
          </a:effectLst>
        </p:spPr>
      </p:pic>
      <p:pic>
        <p:nvPicPr>
          <p:cNvPr id="18" name="Picture 17" descr="A blue and black square with a white bird and x&#10;&#10;Description automatically generated">
            <a:extLst>
              <a:ext uri="{FF2B5EF4-FFF2-40B4-BE49-F238E27FC236}">
                <a16:creationId xmlns:a16="http://schemas.microsoft.com/office/drawing/2014/main" id="{0E6656C3-8C66-BCAA-81E6-4BCA7C656F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0014" y="3850525"/>
            <a:ext cx="2055595" cy="1157129"/>
          </a:xfrm>
          <a:prstGeom prst="rect">
            <a:avLst/>
          </a:prstGeom>
        </p:spPr>
      </p:pic>
      <p:pic>
        <p:nvPicPr>
          <p:cNvPr id="20" name="Picture 19" descr="A blue and black logo&#10;&#10;Description automatically generated">
            <a:extLst>
              <a:ext uri="{FF2B5EF4-FFF2-40B4-BE49-F238E27FC236}">
                <a16:creationId xmlns:a16="http://schemas.microsoft.com/office/drawing/2014/main" id="{90AA1405-143B-15E6-F557-64A9ADA95D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0014" y="2514600"/>
            <a:ext cx="2055595" cy="1156615"/>
          </a:xfrm>
          <a:prstGeom prst="rect">
            <a:avLst/>
          </a:prstGeom>
          <a:ln>
            <a:solidFill>
              <a:schemeClr val="bg1">
                <a:lumMod val="65000"/>
              </a:schemeClr>
            </a:solidFill>
          </a:ln>
        </p:spPr>
      </p:pic>
    </p:spTree>
    <p:extLst>
      <p:ext uri="{BB962C8B-B14F-4D97-AF65-F5344CB8AC3E}">
        <p14:creationId xmlns:p14="http://schemas.microsoft.com/office/powerpoint/2010/main" val="1460372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DDF2758-8C17-4D66-8E48-DAEFD8B58832}"/>
              </a:ext>
            </a:extLst>
          </p:cNvPr>
          <p:cNvSpPr/>
          <p:nvPr/>
        </p:nvSpPr>
        <p:spPr>
          <a:xfrm>
            <a:off x="9523412" y="1524000"/>
            <a:ext cx="2286000" cy="3017520"/>
          </a:xfrm>
          <a:prstGeom prst="roundRect">
            <a:avLst/>
          </a:prstGeom>
          <a:solidFill>
            <a:srgbClr val="41907D"/>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563561"/>
          </a:xfrm>
        </p:spPr>
        <p:txBody>
          <a:bodyPr/>
          <a:lstStyle/>
          <a:p>
            <a:r>
              <a:rPr lang="en-US" sz="2800" dirty="0"/>
              <a:t>Customer Event Management – Optum Forum </a:t>
            </a:r>
            <a:r>
              <a:rPr lang="en-US" sz="2000" dirty="0"/>
              <a:t>(2017-2019)</a:t>
            </a:r>
          </a:p>
        </p:txBody>
      </p:sp>
      <p:pic>
        <p:nvPicPr>
          <p:cNvPr id="4" name="Picture 3">
            <a:extLst>
              <a:ext uri="{FF2B5EF4-FFF2-40B4-BE49-F238E27FC236}">
                <a16:creationId xmlns:a16="http://schemas.microsoft.com/office/drawing/2014/main" id="{3867C4D5-F3EB-4D54-AF8B-67A5D7211ED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6000"/>
                    </a14:imgEffect>
                    <a14:imgEffect>
                      <a14:brightnessContrast bright="21000" contrast="15000"/>
                    </a14:imgEffect>
                  </a14:imgLayer>
                </a14:imgProps>
              </a:ext>
              <a:ext uri="{28A0092B-C50C-407E-A947-70E740481C1C}">
                <a14:useLocalDpi xmlns:a14="http://schemas.microsoft.com/office/drawing/2010/main" val="0"/>
              </a:ext>
            </a:extLst>
          </a:blip>
          <a:stretch>
            <a:fillRect/>
          </a:stretch>
        </p:blipFill>
        <p:spPr>
          <a:xfrm>
            <a:off x="405872" y="4590495"/>
            <a:ext cx="2564340" cy="1958870"/>
          </a:xfrm>
          <a:prstGeom prst="rect">
            <a:avLst/>
          </a:prstGeom>
          <a:ln w="25400">
            <a:solidFill>
              <a:schemeClr val="bg1">
                <a:lumMod val="75000"/>
              </a:schemeClr>
            </a:solidFill>
          </a:ln>
          <a:effectLst>
            <a:outerShdw blurRad="228600" dist="50800" dir="600000" algn="ctr" rotWithShape="0">
              <a:schemeClr val="bg1">
                <a:lumMod val="65000"/>
              </a:schemeClr>
            </a:outerShdw>
          </a:effectLst>
        </p:spPr>
      </p:pic>
      <p:pic>
        <p:nvPicPr>
          <p:cNvPr id="32" name="Picture 31">
            <a:extLst>
              <a:ext uri="{FF2B5EF4-FFF2-40B4-BE49-F238E27FC236}">
                <a16:creationId xmlns:a16="http://schemas.microsoft.com/office/drawing/2014/main" id="{53BB1630-447F-41D5-961B-E44FB1403A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667"/>
          <a:stretch/>
        </p:blipFill>
        <p:spPr>
          <a:xfrm>
            <a:off x="10480771" y="381000"/>
            <a:ext cx="1328641" cy="799456"/>
          </a:xfrm>
          <a:prstGeom prst="rect">
            <a:avLst/>
          </a:prstGeom>
          <a:ln w="19050">
            <a:solidFill>
              <a:schemeClr val="bg1">
                <a:lumMod val="85000"/>
              </a:schemeClr>
            </a:solidFill>
          </a:ln>
        </p:spPr>
      </p:pic>
      <p:sp>
        <p:nvSpPr>
          <p:cNvPr id="33" name="TextBox 32">
            <a:extLst>
              <a:ext uri="{FF2B5EF4-FFF2-40B4-BE49-F238E27FC236}">
                <a16:creationId xmlns:a16="http://schemas.microsoft.com/office/drawing/2014/main" id="{4B3B807C-506A-49C6-8824-80AEA143F275}"/>
              </a:ext>
            </a:extLst>
          </p:cNvPr>
          <p:cNvSpPr txBox="1"/>
          <p:nvPr/>
        </p:nvSpPr>
        <p:spPr>
          <a:xfrm>
            <a:off x="531812" y="914400"/>
            <a:ext cx="9982200" cy="615553"/>
          </a:xfrm>
          <a:prstGeom prst="rect">
            <a:avLst/>
          </a:prstGeom>
          <a:noFill/>
        </p:spPr>
        <p:txBody>
          <a:bodyPr wrap="square" rtlCol="0">
            <a:spAutoFit/>
          </a:bodyPr>
          <a:lstStyle/>
          <a:p>
            <a:r>
              <a:rPr lang="en-US" sz="1700" dirty="0">
                <a:solidFill>
                  <a:schemeClr val="tx1">
                    <a:lumMod val="65000"/>
                    <a:lumOff val="35000"/>
                  </a:schemeClr>
                </a:solidFill>
              </a:rPr>
              <a:t>I led the content creation, promotion and logistics for the business’ premier industry conference. This three-day annual event gathered Optum customers for educational sessions, user group meetings and evening events. </a:t>
            </a:r>
          </a:p>
        </p:txBody>
      </p:sp>
      <p:pic>
        <p:nvPicPr>
          <p:cNvPr id="35" name="Picture 34">
            <a:extLst>
              <a:ext uri="{FF2B5EF4-FFF2-40B4-BE49-F238E27FC236}">
                <a16:creationId xmlns:a16="http://schemas.microsoft.com/office/drawing/2014/main" id="{A3741426-EB02-4334-976D-B5DE2C66016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Effect>
                      <a14:brightnessContrast bright="15000" contrast="18000"/>
                    </a14:imgEffect>
                  </a14:imgLayer>
                </a14:imgProps>
              </a:ext>
              <a:ext uri="{28A0092B-C50C-407E-A947-70E740481C1C}">
                <a14:useLocalDpi xmlns:a14="http://schemas.microsoft.com/office/drawing/2010/main" val="0"/>
              </a:ext>
            </a:extLst>
          </a:blip>
          <a:stretch>
            <a:fillRect/>
          </a:stretch>
        </p:blipFill>
        <p:spPr>
          <a:xfrm>
            <a:off x="2970212" y="4724400"/>
            <a:ext cx="3069796" cy="1747700"/>
          </a:xfrm>
          <a:prstGeom prst="rect">
            <a:avLst/>
          </a:prstGeom>
          <a:ln w="25400">
            <a:solidFill>
              <a:schemeClr val="bg1">
                <a:lumMod val="75000"/>
              </a:schemeClr>
            </a:solidFill>
          </a:ln>
          <a:effectLst>
            <a:outerShdw blurRad="228600" dist="50800" dir="600000" algn="ctr" rotWithShape="0">
              <a:schemeClr val="bg1">
                <a:lumMod val="65000"/>
                <a:alpha val="99000"/>
              </a:schemeClr>
            </a:outerShdw>
          </a:effectLst>
        </p:spPr>
      </p:pic>
      <p:pic>
        <p:nvPicPr>
          <p:cNvPr id="5" name="Picture 4">
            <a:extLst>
              <a:ext uri="{FF2B5EF4-FFF2-40B4-BE49-F238E27FC236}">
                <a16:creationId xmlns:a16="http://schemas.microsoft.com/office/drawing/2014/main" id="{5D799A6C-11D1-40FF-92A1-4625921B137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3000"/>
                    </a14:imgEffect>
                    <a14:imgEffect>
                      <a14:brightnessContrast bright="18000" contrast="6000"/>
                    </a14:imgEffect>
                  </a14:imgLayer>
                </a14:imgProps>
              </a:ext>
              <a:ext uri="{28A0092B-C50C-407E-A947-70E740481C1C}">
                <a14:useLocalDpi xmlns:a14="http://schemas.microsoft.com/office/drawing/2010/main" val="0"/>
              </a:ext>
            </a:extLst>
          </a:blip>
          <a:srcRect t="4381" b="618"/>
          <a:stretch/>
        </p:blipFill>
        <p:spPr>
          <a:xfrm>
            <a:off x="9142412" y="4739640"/>
            <a:ext cx="2560650" cy="1737360"/>
          </a:xfrm>
          <a:prstGeom prst="rect">
            <a:avLst/>
          </a:prstGeom>
          <a:ln w="25400">
            <a:solidFill>
              <a:schemeClr val="bg1">
                <a:lumMod val="75000"/>
              </a:schemeClr>
            </a:solidFill>
          </a:ln>
          <a:effectLst>
            <a:outerShdw blurRad="228600" dist="50800" dir="600000" algn="ctr" rotWithShape="0">
              <a:schemeClr val="bg1">
                <a:lumMod val="65000"/>
                <a:alpha val="99000"/>
              </a:schemeClr>
            </a:outerShdw>
          </a:effectLst>
        </p:spPr>
      </p:pic>
      <p:pic>
        <p:nvPicPr>
          <p:cNvPr id="21" name="Picture 20">
            <a:extLst>
              <a:ext uri="{FF2B5EF4-FFF2-40B4-BE49-F238E27FC236}">
                <a16:creationId xmlns:a16="http://schemas.microsoft.com/office/drawing/2014/main" id="{E7FB45FF-35B8-4DC9-9CBF-A06B53E39DE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4000"/>
                    </a14:imgEffect>
                    <a14:imgEffect>
                      <a14:brightnessContrast bright="9000" contrast="18000"/>
                    </a14:imgEffect>
                  </a14:imgLayer>
                </a14:imgProps>
              </a:ext>
              <a:ext uri="{28A0092B-C50C-407E-A947-70E740481C1C}">
                <a14:useLocalDpi xmlns:a14="http://schemas.microsoft.com/office/drawing/2010/main" val="0"/>
              </a:ext>
            </a:extLst>
          </a:blip>
          <a:srcRect l="3001" t="17808" b="1"/>
          <a:stretch/>
        </p:blipFill>
        <p:spPr>
          <a:xfrm>
            <a:off x="6018212" y="4648200"/>
            <a:ext cx="3104787" cy="1920487"/>
          </a:xfrm>
          <a:prstGeom prst="rect">
            <a:avLst/>
          </a:prstGeom>
          <a:ln w="25400">
            <a:solidFill>
              <a:schemeClr val="bg1">
                <a:lumMod val="75000"/>
              </a:schemeClr>
            </a:solidFill>
          </a:ln>
          <a:effectLst>
            <a:outerShdw blurRad="228600" dist="50800" dir="600000" algn="ctr" rotWithShape="0">
              <a:schemeClr val="bg1">
                <a:lumMod val="65000"/>
                <a:alpha val="99000"/>
              </a:schemeClr>
            </a:outerShdw>
          </a:effectLst>
        </p:spPr>
      </p:pic>
      <p:sp>
        <p:nvSpPr>
          <p:cNvPr id="3" name="Arrow: Right 2">
            <a:extLst>
              <a:ext uri="{FF2B5EF4-FFF2-40B4-BE49-F238E27FC236}">
                <a16:creationId xmlns:a16="http://schemas.microsoft.com/office/drawing/2014/main" id="{9E78CE83-EB7E-48F7-ADC9-486B8A352E9C}"/>
              </a:ext>
            </a:extLst>
          </p:cNvPr>
          <p:cNvSpPr/>
          <p:nvPr/>
        </p:nvSpPr>
        <p:spPr>
          <a:xfrm>
            <a:off x="328245" y="2003530"/>
            <a:ext cx="9347567" cy="1958870"/>
          </a:xfrm>
          <a:prstGeom prst="rightArrow">
            <a:avLst>
              <a:gd name="adj1" fmla="val 50000"/>
              <a:gd name="adj2" fmla="val 53670"/>
            </a:avLst>
          </a:prstGeom>
          <a:gradFill flip="none" rotWithShape="1">
            <a:gsLst>
              <a:gs pos="59000">
                <a:schemeClr val="bg1">
                  <a:lumMod val="85000"/>
                </a:schemeClr>
              </a:gs>
              <a:gs pos="0">
                <a:schemeClr val="bg1">
                  <a:lumMod val="85000"/>
                </a:schemeClr>
              </a:gs>
              <a:gs pos="29000">
                <a:schemeClr val="accent6">
                  <a:lumMod val="30000"/>
                  <a:lumOff val="70000"/>
                </a:schemeClr>
              </a:gs>
            </a:gsLst>
            <a:lin ang="10800000" scaled="1"/>
            <a:tileRect/>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9F2CC3AB-C905-4E9C-A951-6E163FE10648}"/>
              </a:ext>
            </a:extLst>
          </p:cNvPr>
          <p:cNvSpPr/>
          <p:nvPr/>
        </p:nvSpPr>
        <p:spPr>
          <a:xfrm>
            <a:off x="486092" y="1828800"/>
            <a:ext cx="2468880" cy="2337458"/>
          </a:xfrm>
          <a:prstGeom prst="roundRect">
            <a:avLst/>
          </a:prstGeom>
          <a:solidFill>
            <a:schemeClr val="tx2">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spcAft>
                <a:spcPts val="600"/>
              </a:spcAft>
            </a:pPr>
            <a:r>
              <a:rPr lang="en-US" sz="2000" dirty="0">
                <a:solidFill>
                  <a:schemeClr val="bg1"/>
                </a:solidFill>
              </a:rPr>
              <a:t>Communication</a:t>
            </a:r>
          </a:p>
          <a:p>
            <a:pPr marL="91440" lvl="0" indent="-457200"/>
            <a:r>
              <a:rPr lang="en-US" sz="1500" dirty="0">
                <a:solidFill>
                  <a:schemeClr val="bg1"/>
                </a:solidFill>
              </a:rPr>
              <a:t>- Promotion through email, Web sites, social media </a:t>
            </a:r>
            <a:br>
              <a:rPr lang="en-US" sz="1500" dirty="0">
                <a:solidFill>
                  <a:schemeClr val="bg1"/>
                </a:solidFill>
              </a:rPr>
            </a:br>
            <a:r>
              <a:rPr lang="en-US" sz="1500" dirty="0">
                <a:solidFill>
                  <a:schemeClr val="bg1"/>
                </a:solidFill>
              </a:rPr>
              <a:t>and in-person events</a:t>
            </a:r>
          </a:p>
          <a:p>
            <a:pPr marL="91440" lvl="0" indent="-457200"/>
            <a:r>
              <a:rPr lang="en-US" sz="1500" dirty="0">
                <a:solidFill>
                  <a:schemeClr val="bg1"/>
                </a:solidFill>
              </a:rPr>
              <a:t>- Leads to Sales/Account Management teams</a:t>
            </a:r>
          </a:p>
          <a:p>
            <a:pPr marL="91440" lvl="0" indent="-457200"/>
            <a:r>
              <a:rPr lang="en-US" sz="1500" dirty="0">
                <a:solidFill>
                  <a:schemeClr val="bg1"/>
                </a:solidFill>
              </a:rPr>
              <a:t>- Attendee feedback via post-event surveys</a:t>
            </a:r>
          </a:p>
        </p:txBody>
      </p:sp>
      <p:sp>
        <p:nvSpPr>
          <p:cNvPr id="12" name="Rectangle: Rounded Corners 11">
            <a:extLst>
              <a:ext uri="{FF2B5EF4-FFF2-40B4-BE49-F238E27FC236}">
                <a16:creationId xmlns:a16="http://schemas.microsoft.com/office/drawing/2014/main" id="{9420B1DB-6EC2-4AD9-B47D-1FEC12A7668E}"/>
              </a:ext>
            </a:extLst>
          </p:cNvPr>
          <p:cNvSpPr/>
          <p:nvPr/>
        </p:nvSpPr>
        <p:spPr>
          <a:xfrm>
            <a:off x="3046412" y="1828800"/>
            <a:ext cx="2468880" cy="2337458"/>
          </a:xfrm>
          <a:prstGeom prst="roundRect">
            <a:avLst/>
          </a:prstGeom>
          <a:solidFill>
            <a:srgbClr val="0593B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lvl="0" algn="ctr">
              <a:spcAft>
                <a:spcPts val="600"/>
              </a:spcAft>
            </a:pPr>
            <a:r>
              <a:rPr lang="en-US" sz="2000" dirty="0">
                <a:solidFill>
                  <a:schemeClr val="bg1"/>
                </a:solidFill>
              </a:rPr>
              <a:t>Education</a:t>
            </a:r>
          </a:p>
          <a:p>
            <a:pPr marL="91440" lvl="0" indent="-457200"/>
            <a:r>
              <a:rPr lang="en-US" sz="1500" dirty="0">
                <a:solidFill>
                  <a:schemeClr val="bg1"/>
                </a:solidFill>
              </a:rPr>
              <a:t>- Presentation content, speaker recruitment and supporting materials</a:t>
            </a:r>
          </a:p>
          <a:p>
            <a:pPr marL="91440" lvl="0" indent="-457200"/>
            <a:r>
              <a:rPr lang="en-US" sz="1500" dirty="0">
                <a:solidFill>
                  <a:schemeClr val="bg1"/>
                </a:solidFill>
              </a:rPr>
              <a:t>- Continuing education credits provided </a:t>
            </a:r>
          </a:p>
          <a:p>
            <a:pPr marL="91440" lvl="0" indent="-457200"/>
            <a:r>
              <a:rPr lang="en-US" sz="1500" dirty="0">
                <a:solidFill>
                  <a:schemeClr val="bg1"/>
                </a:solidFill>
              </a:rPr>
              <a:t>- Customer speakers provide best practices</a:t>
            </a:r>
          </a:p>
        </p:txBody>
      </p:sp>
      <p:sp>
        <p:nvSpPr>
          <p:cNvPr id="13" name="Rectangle: Rounded Corners 12">
            <a:extLst>
              <a:ext uri="{FF2B5EF4-FFF2-40B4-BE49-F238E27FC236}">
                <a16:creationId xmlns:a16="http://schemas.microsoft.com/office/drawing/2014/main" id="{05D254E8-5F9F-4783-B921-09C01134284C}"/>
              </a:ext>
            </a:extLst>
          </p:cNvPr>
          <p:cNvSpPr/>
          <p:nvPr/>
        </p:nvSpPr>
        <p:spPr>
          <a:xfrm>
            <a:off x="5606732" y="1832192"/>
            <a:ext cx="2468880" cy="2334065"/>
          </a:xfrm>
          <a:prstGeom prst="roundRect">
            <a:avLst/>
          </a:prstGeom>
          <a:solidFill>
            <a:srgbClr val="02A4A4"/>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spcAft>
                <a:spcPts val="600"/>
              </a:spcAft>
            </a:pPr>
            <a:r>
              <a:rPr lang="en-US" sz="2000" dirty="0">
                <a:solidFill>
                  <a:schemeClr val="bg1"/>
                </a:solidFill>
              </a:rPr>
              <a:t>Collaboration</a:t>
            </a:r>
          </a:p>
          <a:p>
            <a:pPr marL="91440" lvl="0" indent="-457200"/>
            <a:r>
              <a:rPr lang="en-US" sz="1500" dirty="0">
                <a:solidFill>
                  <a:schemeClr val="bg1"/>
                </a:solidFill>
              </a:rPr>
              <a:t>- Peer-to-peer interaction and networking events</a:t>
            </a:r>
          </a:p>
          <a:p>
            <a:pPr marL="91440" lvl="0" indent="-457200"/>
            <a:r>
              <a:rPr lang="en-US" sz="1500" dirty="0">
                <a:solidFill>
                  <a:schemeClr val="bg1"/>
                </a:solidFill>
              </a:rPr>
              <a:t>- Built stronger customer relationships through face-to-face interaction</a:t>
            </a:r>
          </a:p>
          <a:p>
            <a:pPr marL="91440" lvl="0" indent="-457200"/>
            <a:r>
              <a:rPr lang="en-US" sz="1500" dirty="0">
                <a:solidFill>
                  <a:schemeClr val="bg1"/>
                </a:solidFill>
              </a:rPr>
              <a:t>- Attendee follow-up on questions and information</a:t>
            </a:r>
          </a:p>
        </p:txBody>
      </p:sp>
      <p:sp>
        <p:nvSpPr>
          <p:cNvPr id="7" name="TextBox 6">
            <a:extLst>
              <a:ext uri="{FF2B5EF4-FFF2-40B4-BE49-F238E27FC236}">
                <a16:creationId xmlns:a16="http://schemas.microsoft.com/office/drawing/2014/main" id="{5BD52A43-CBFA-4D94-B3B6-C1F7C5C94526}"/>
              </a:ext>
            </a:extLst>
          </p:cNvPr>
          <p:cNvSpPr txBox="1"/>
          <p:nvPr/>
        </p:nvSpPr>
        <p:spPr>
          <a:xfrm>
            <a:off x="9574579" y="1564228"/>
            <a:ext cx="2209799" cy="2931572"/>
          </a:xfrm>
          <a:prstGeom prst="rect">
            <a:avLst/>
          </a:prstGeom>
          <a:noFill/>
        </p:spPr>
        <p:txBody>
          <a:bodyPr wrap="square" lIns="45720" rIns="45720" rtlCol="0">
            <a:spAutoFit/>
          </a:bodyPr>
          <a:lstStyle/>
          <a:p>
            <a:pPr algn="ctr">
              <a:spcAft>
                <a:spcPts val="300"/>
              </a:spcAft>
            </a:pPr>
            <a:r>
              <a:rPr lang="en-US" sz="2200" dirty="0">
                <a:solidFill>
                  <a:schemeClr val="bg1"/>
                </a:solidFill>
              </a:rPr>
              <a:t>Results</a:t>
            </a:r>
            <a:endParaRPr lang="en-US" sz="1600" dirty="0">
              <a:solidFill>
                <a:schemeClr val="bg1"/>
              </a:solidFill>
            </a:endParaRPr>
          </a:p>
          <a:p>
            <a:pPr marL="182880" indent="-182880">
              <a:buFont typeface="Arial" panose="020B0604020202020204" pitchFamily="34" charset="0"/>
              <a:buChar char="•"/>
            </a:pPr>
            <a:r>
              <a:rPr lang="en-US" sz="1600" dirty="0">
                <a:solidFill>
                  <a:schemeClr val="bg1"/>
                </a:solidFill>
              </a:rPr>
              <a:t>140% increase in annual customer meeting attendance </a:t>
            </a:r>
          </a:p>
          <a:p>
            <a:pPr marL="182880" indent="-182880">
              <a:buFont typeface="Arial" panose="020B0604020202020204" pitchFamily="34" charset="0"/>
              <a:buChar char="•"/>
            </a:pPr>
            <a:r>
              <a:rPr lang="en-US" sz="1600" dirty="0">
                <a:solidFill>
                  <a:schemeClr val="bg1"/>
                </a:solidFill>
              </a:rPr>
              <a:t>24% increase customer registrations</a:t>
            </a:r>
          </a:p>
          <a:p>
            <a:pPr marL="182880" indent="-182880">
              <a:buFont typeface="Arial" panose="020B0604020202020204" pitchFamily="34" charset="0"/>
              <a:buChar char="•"/>
            </a:pPr>
            <a:r>
              <a:rPr lang="en-US" sz="1600" dirty="0">
                <a:solidFill>
                  <a:schemeClr val="bg1"/>
                </a:solidFill>
              </a:rPr>
              <a:t>20% increase in continuing education credits offered</a:t>
            </a:r>
          </a:p>
          <a:p>
            <a:pPr marL="182880" indent="-182880">
              <a:buFont typeface="Arial" panose="020B0604020202020204" pitchFamily="34" charset="0"/>
              <a:buChar char="•"/>
            </a:pPr>
            <a:r>
              <a:rPr lang="en-US" sz="1600" dirty="0">
                <a:solidFill>
                  <a:schemeClr val="bg1"/>
                </a:solidFill>
              </a:rPr>
              <a:t>10% increase in overall conference rating</a:t>
            </a:r>
          </a:p>
        </p:txBody>
      </p:sp>
    </p:spTree>
    <p:extLst>
      <p:ext uri="{BB962C8B-B14F-4D97-AF65-F5344CB8AC3E}">
        <p14:creationId xmlns:p14="http://schemas.microsoft.com/office/powerpoint/2010/main" val="1854923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10869" y="274639"/>
            <a:ext cx="10969943" cy="563561"/>
          </a:xfrm>
        </p:spPr>
        <p:txBody>
          <a:bodyPr/>
          <a:lstStyle/>
          <a:p>
            <a:r>
              <a:rPr lang="en-US" sz="2800" dirty="0"/>
              <a:t>Customer Event Management: Regional Conferences – Optum </a:t>
            </a:r>
            <a:r>
              <a:rPr lang="en-US" sz="2000" dirty="0"/>
              <a:t>(2017-2019)</a:t>
            </a:r>
          </a:p>
        </p:txBody>
      </p:sp>
      <p:grpSp>
        <p:nvGrpSpPr>
          <p:cNvPr id="6" name="Group 5">
            <a:extLst>
              <a:ext uri="{FF2B5EF4-FFF2-40B4-BE49-F238E27FC236}">
                <a16:creationId xmlns:a16="http://schemas.microsoft.com/office/drawing/2014/main" id="{5C1C6562-D0DE-4EBB-84F3-0ED15DB29BF6}"/>
              </a:ext>
            </a:extLst>
          </p:cNvPr>
          <p:cNvGrpSpPr/>
          <p:nvPr/>
        </p:nvGrpSpPr>
        <p:grpSpPr>
          <a:xfrm>
            <a:off x="608012" y="1403732"/>
            <a:ext cx="7607985" cy="3625468"/>
            <a:chOff x="3656182" y="2695460"/>
            <a:chExt cx="6777837" cy="1170731"/>
          </a:xfrm>
        </p:grpSpPr>
        <p:sp>
          <p:nvSpPr>
            <p:cNvPr id="7" name="Rectangle: Top Corners Rounded 6">
              <a:extLst>
                <a:ext uri="{FF2B5EF4-FFF2-40B4-BE49-F238E27FC236}">
                  <a16:creationId xmlns:a16="http://schemas.microsoft.com/office/drawing/2014/main" id="{2AD01638-E1FD-4522-900D-A32A3AB8A7C9}"/>
                </a:ext>
              </a:extLst>
            </p:cNvPr>
            <p:cNvSpPr/>
            <p:nvPr/>
          </p:nvSpPr>
          <p:spPr>
            <a:xfrm rot="5400000">
              <a:off x="6459735" y="-108093"/>
              <a:ext cx="1170731" cy="6777837"/>
            </a:xfrm>
            <a:prstGeom prst="round2SameRect">
              <a:avLst/>
            </a:prstGeom>
            <a:solidFill>
              <a:srgbClr val="EEF7F8">
                <a:alpha val="89804"/>
              </a:srgbClr>
            </a:solidFill>
            <a:ln>
              <a:solidFill>
                <a:schemeClr val="accent3">
                  <a:lumMod val="75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Top Corners Rounded 4">
              <a:extLst>
                <a:ext uri="{FF2B5EF4-FFF2-40B4-BE49-F238E27FC236}">
                  <a16:creationId xmlns:a16="http://schemas.microsoft.com/office/drawing/2014/main" id="{BFA9BC9A-5BC1-40E3-A547-6C462C149A4F}"/>
                </a:ext>
              </a:extLst>
            </p:cNvPr>
            <p:cNvSpPr txBox="1"/>
            <p:nvPr/>
          </p:nvSpPr>
          <p:spPr>
            <a:xfrm>
              <a:off x="3698863" y="2709690"/>
              <a:ext cx="6499421" cy="1107286"/>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89000">
                <a:lnSpc>
                  <a:spcPct val="90000"/>
                </a:lnSpc>
                <a:spcBef>
                  <a:spcPts val="400"/>
                </a:spcBef>
                <a:spcAft>
                  <a:spcPts val="400"/>
                </a:spcAft>
              </a:pPr>
              <a:r>
                <a:rPr lang="en-US" sz="2000" b="1" dirty="0">
                  <a:solidFill>
                    <a:schemeClr val="tx1">
                      <a:lumMod val="65000"/>
                      <a:lumOff val="35000"/>
                    </a:schemeClr>
                  </a:solidFill>
                </a:rPr>
                <a:t>Oversaw all aspects of the event, including:</a:t>
              </a:r>
            </a:p>
            <a:p>
              <a:pPr marL="228600" lvl="1" indent="-228600" defTabSz="889000">
                <a:lnSpc>
                  <a:spcPct val="90000"/>
                </a:lnSpc>
                <a:spcBef>
                  <a:spcPts val="400"/>
                </a:spcBef>
                <a:spcAft>
                  <a:spcPts val="400"/>
                </a:spcAft>
                <a:buChar char="•"/>
              </a:pPr>
              <a:r>
                <a:rPr lang="en-US" sz="2000" dirty="0"/>
                <a:t>Promotion and registration through email, Web sites and social media and in-person events</a:t>
              </a:r>
            </a:p>
            <a:p>
              <a:pPr marL="228600" lvl="1" indent="-228600" defTabSz="889000">
                <a:lnSpc>
                  <a:spcPct val="90000"/>
                </a:lnSpc>
                <a:spcBef>
                  <a:spcPts val="400"/>
                </a:spcBef>
                <a:spcAft>
                  <a:spcPts val="400"/>
                </a:spcAft>
                <a:buChar char="•"/>
              </a:pPr>
              <a:r>
                <a:rPr lang="en-US" sz="2000" dirty="0"/>
                <a:t>Held recruiting team calls; leads to Sales/Account Management</a:t>
              </a:r>
            </a:p>
            <a:p>
              <a:pPr marL="228600" lvl="1" indent="-228600" defTabSz="889000">
                <a:lnSpc>
                  <a:spcPct val="90000"/>
                </a:lnSpc>
                <a:spcBef>
                  <a:spcPts val="400"/>
                </a:spcBef>
                <a:spcAft>
                  <a:spcPts val="400"/>
                </a:spcAft>
                <a:buChar char="•"/>
              </a:pPr>
              <a:r>
                <a:rPr lang="en-US" sz="2000" dirty="0"/>
                <a:t>Recruited and promoted industry, internal and client speakers</a:t>
              </a:r>
            </a:p>
            <a:p>
              <a:pPr marL="228600" lvl="1" indent="-228600" defTabSz="889000">
                <a:lnSpc>
                  <a:spcPct val="90000"/>
                </a:lnSpc>
                <a:spcBef>
                  <a:spcPts val="400"/>
                </a:spcBef>
                <a:spcAft>
                  <a:spcPts val="400"/>
                </a:spcAft>
                <a:buChar char="•"/>
              </a:pPr>
              <a:r>
                <a:rPr lang="en-US" sz="2000" dirty="0"/>
                <a:t>Creation of presentation content and supporting materials</a:t>
              </a:r>
            </a:p>
            <a:p>
              <a:pPr marL="228600" lvl="1" indent="-228600" defTabSz="889000">
                <a:lnSpc>
                  <a:spcPct val="90000"/>
                </a:lnSpc>
                <a:spcBef>
                  <a:spcPts val="400"/>
                </a:spcBef>
                <a:spcAft>
                  <a:spcPts val="400"/>
                </a:spcAft>
                <a:buChar char="•"/>
              </a:pPr>
              <a:r>
                <a:rPr lang="en-US" sz="2000" dirty="0"/>
                <a:t>Vendor, catering and venue and lunchtime tour approval</a:t>
              </a:r>
            </a:p>
            <a:p>
              <a:pPr marL="228600" lvl="1" indent="-228600" defTabSz="889000">
                <a:lnSpc>
                  <a:spcPct val="90000"/>
                </a:lnSpc>
                <a:spcBef>
                  <a:spcPts val="400"/>
                </a:spcBef>
                <a:spcAft>
                  <a:spcPts val="400"/>
                </a:spcAft>
                <a:buChar char="•"/>
              </a:pPr>
              <a:r>
                <a:rPr lang="en-US" sz="2000" dirty="0"/>
                <a:t>Post-event surveys to attendees to gather feedback</a:t>
              </a:r>
            </a:p>
            <a:p>
              <a:pPr marL="228600" lvl="1" indent="-228600" algn="l" defTabSz="889000">
                <a:lnSpc>
                  <a:spcPct val="90000"/>
                </a:lnSpc>
                <a:spcBef>
                  <a:spcPts val="400"/>
                </a:spcBef>
                <a:spcAft>
                  <a:spcPts val="400"/>
                </a:spcAft>
                <a:buChar char="•"/>
              </a:pPr>
              <a:r>
                <a:rPr lang="en-US" sz="2000" kern="1200" dirty="0"/>
                <a:t>Coordinated continuing education credits for session </a:t>
              </a:r>
              <a:r>
                <a:rPr lang="en-US" sz="2000" dirty="0"/>
                <a:t>content</a:t>
              </a:r>
              <a:endParaRPr lang="en-US" sz="2000" kern="1200" dirty="0"/>
            </a:p>
          </p:txBody>
        </p:sp>
      </p:grpSp>
      <p:sp>
        <p:nvSpPr>
          <p:cNvPr id="30" name="TextBox 29">
            <a:extLst>
              <a:ext uri="{FF2B5EF4-FFF2-40B4-BE49-F238E27FC236}">
                <a16:creationId xmlns:a16="http://schemas.microsoft.com/office/drawing/2014/main" id="{D77EAC6A-C05C-4098-BF82-D30A4145887D}"/>
              </a:ext>
            </a:extLst>
          </p:cNvPr>
          <p:cNvSpPr txBox="1"/>
          <p:nvPr/>
        </p:nvSpPr>
        <p:spPr>
          <a:xfrm>
            <a:off x="531812" y="914400"/>
            <a:ext cx="11201400" cy="369332"/>
          </a:xfrm>
          <a:prstGeom prst="rect">
            <a:avLst/>
          </a:prstGeom>
          <a:noFill/>
        </p:spPr>
        <p:txBody>
          <a:bodyPr wrap="square" rtlCol="0">
            <a:spAutoFit/>
          </a:bodyPr>
          <a:lstStyle/>
          <a:p>
            <a:r>
              <a:rPr lang="en-US" sz="1800" dirty="0">
                <a:solidFill>
                  <a:schemeClr val="tx1">
                    <a:lumMod val="65000"/>
                    <a:lumOff val="35000"/>
                  </a:schemeClr>
                </a:solidFill>
              </a:rPr>
              <a:t>I directed the content, promotion and logistics for these events, offered in targeted cities throughout the country. </a:t>
            </a:r>
          </a:p>
        </p:txBody>
      </p:sp>
      <p:pic>
        <p:nvPicPr>
          <p:cNvPr id="4" name="Picture 3">
            <a:extLst>
              <a:ext uri="{FF2B5EF4-FFF2-40B4-BE49-F238E27FC236}">
                <a16:creationId xmlns:a16="http://schemas.microsoft.com/office/drawing/2014/main" id="{6463A6E5-DBDC-46AA-A97A-06744FDEC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62" y="4951459"/>
            <a:ext cx="3802150" cy="1434851"/>
          </a:xfrm>
          <a:prstGeom prst="rect">
            <a:avLst/>
          </a:prstGeom>
          <a:ln w="25400">
            <a:solidFill>
              <a:schemeClr val="bg1">
                <a:lumMod val="85000"/>
              </a:schemeClr>
            </a:solidFill>
          </a:ln>
        </p:spPr>
      </p:pic>
      <p:pic>
        <p:nvPicPr>
          <p:cNvPr id="35" name="Picture 34">
            <a:extLst>
              <a:ext uri="{FF2B5EF4-FFF2-40B4-BE49-F238E27FC236}">
                <a16:creationId xmlns:a16="http://schemas.microsoft.com/office/drawing/2014/main" id="{C49B8A9F-7E57-46C9-8A72-AC7A26FC4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590" y="4062268"/>
            <a:ext cx="3355622" cy="2364524"/>
          </a:xfrm>
          <a:prstGeom prst="rect">
            <a:avLst/>
          </a:prstGeom>
          <a:ln w="25400">
            <a:solidFill>
              <a:schemeClr val="bg1">
                <a:lumMod val="85000"/>
              </a:schemeClr>
            </a:solidFill>
          </a:ln>
        </p:spPr>
      </p:pic>
      <p:pic>
        <p:nvPicPr>
          <p:cNvPr id="37" name="Picture 36">
            <a:extLst>
              <a:ext uri="{FF2B5EF4-FFF2-40B4-BE49-F238E27FC236}">
                <a16:creationId xmlns:a16="http://schemas.microsoft.com/office/drawing/2014/main" id="{52A40FBC-F74B-46F9-85B4-D618C4BF6A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9212" y="1632350"/>
            <a:ext cx="1742349" cy="1987470"/>
          </a:xfrm>
          <a:prstGeom prst="rect">
            <a:avLst/>
          </a:prstGeom>
          <a:ln w="25400">
            <a:solidFill>
              <a:schemeClr val="bg1">
                <a:lumMod val="85000"/>
              </a:schemeClr>
            </a:solidFill>
          </a:ln>
        </p:spPr>
      </p:pic>
      <p:pic>
        <p:nvPicPr>
          <p:cNvPr id="39" name="Picture 38">
            <a:extLst>
              <a:ext uri="{FF2B5EF4-FFF2-40B4-BE49-F238E27FC236}">
                <a16:creationId xmlns:a16="http://schemas.microsoft.com/office/drawing/2014/main" id="{F789B694-A699-43B0-964E-F4DAB7BF2E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339" b="15159"/>
          <a:stretch/>
        </p:blipFill>
        <p:spPr>
          <a:xfrm>
            <a:off x="4576401" y="4869248"/>
            <a:ext cx="3451187" cy="1453811"/>
          </a:xfrm>
          <a:prstGeom prst="rect">
            <a:avLst/>
          </a:prstGeom>
          <a:ln w="25400">
            <a:solidFill>
              <a:schemeClr val="bg1">
                <a:lumMod val="85000"/>
              </a:schemeClr>
            </a:solidFill>
          </a:ln>
        </p:spPr>
      </p:pic>
      <p:pic>
        <p:nvPicPr>
          <p:cNvPr id="33" name="Picture 32">
            <a:extLst>
              <a:ext uri="{FF2B5EF4-FFF2-40B4-BE49-F238E27FC236}">
                <a16:creationId xmlns:a16="http://schemas.microsoft.com/office/drawing/2014/main" id="{9D202385-899C-4900-BE8B-08922B84D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5412" y="3520892"/>
            <a:ext cx="1742349" cy="2469372"/>
          </a:xfrm>
          <a:prstGeom prst="rect">
            <a:avLst/>
          </a:prstGeom>
          <a:ln w="25400">
            <a:solidFill>
              <a:schemeClr val="bg1">
                <a:lumMod val="85000"/>
              </a:schemeClr>
            </a:solidFill>
          </a:ln>
        </p:spPr>
      </p:pic>
      <p:pic>
        <p:nvPicPr>
          <p:cNvPr id="20" name="Picture 19">
            <a:extLst>
              <a:ext uri="{FF2B5EF4-FFF2-40B4-BE49-F238E27FC236}">
                <a16:creationId xmlns:a16="http://schemas.microsoft.com/office/drawing/2014/main" id="{21817DE4-0FED-4FF5-9577-BD80C55C5A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43850">
            <a:off x="7994608" y="1418255"/>
            <a:ext cx="2638638" cy="3133104"/>
          </a:xfrm>
          <a:prstGeom prst="rect">
            <a:avLst/>
          </a:prstGeom>
          <a:ln w="25400">
            <a:solidFill>
              <a:schemeClr val="bg1">
                <a:lumMod val="85000"/>
              </a:schemeClr>
            </a:solidFill>
          </a:ln>
        </p:spPr>
      </p:pic>
    </p:spTree>
    <p:extLst>
      <p:ext uri="{BB962C8B-B14F-4D97-AF65-F5344CB8AC3E}">
        <p14:creationId xmlns:p14="http://schemas.microsoft.com/office/powerpoint/2010/main" val="242056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Customer Event Management: Promotion – Optum</a:t>
            </a:r>
          </a:p>
        </p:txBody>
      </p:sp>
      <p:sp>
        <p:nvSpPr>
          <p:cNvPr id="9" name="TextBox 8">
            <a:extLst>
              <a:ext uri="{FF2B5EF4-FFF2-40B4-BE49-F238E27FC236}">
                <a16:creationId xmlns:a16="http://schemas.microsoft.com/office/drawing/2014/main" id="{CB9BC3E5-62D4-46BC-828B-5AB00C56585B}"/>
              </a:ext>
            </a:extLst>
          </p:cNvPr>
          <p:cNvSpPr txBox="1"/>
          <p:nvPr/>
        </p:nvSpPr>
        <p:spPr>
          <a:xfrm>
            <a:off x="609439" y="5334000"/>
            <a:ext cx="3657600" cy="1138773"/>
          </a:xfrm>
          <a:prstGeom prst="rect">
            <a:avLst/>
          </a:prstGeom>
          <a:noFill/>
        </p:spPr>
        <p:txBody>
          <a:bodyPr wrap="square" rtlCol="0">
            <a:spAutoFit/>
          </a:bodyPr>
          <a:lstStyle/>
          <a:p>
            <a:r>
              <a:rPr lang="en-US" sz="2000" b="1" dirty="0">
                <a:solidFill>
                  <a:schemeClr val="tx1">
                    <a:lumMod val="75000"/>
                    <a:lumOff val="25000"/>
                  </a:schemeClr>
                </a:solidFill>
                <a:latin typeface="+mj-lt"/>
              </a:rPr>
              <a:t>Pre-Event Communications</a:t>
            </a:r>
          </a:p>
          <a:p>
            <a:pPr marL="182880" indent="-182880">
              <a:buFont typeface="Arial" panose="020B0604020202020204" pitchFamily="34" charset="0"/>
              <a:buChar char="•"/>
            </a:pPr>
            <a:r>
              <a:rPr lang="en-US" sz="1600" dirty="0">
                <a:solidFill>
                  <a:schemeClr val="tx1">
                    <a:lumMod val="75000"/>
                    <a:lumOff val="25000"/>
                  </a:schemeClr>
                </a:solidFill>
              </a:rPr>
              <a:t>Targeted emails with highlights </a:t>
            </a:r>
            <a:br>
              <a:rPr lang="en-US" sz="1600" dirty="0">
                <a:solidFill>
                  <a:schemeClr val="tx1">
                    <a:lumMod val="75000"/>
                    <a:lumOff val="25000"/>
                  </a:schemeClr>
                </a:solidFill>
              </a:rPr>
            </a:br>
            <a:r>
              <a:rPr lang="en-US" sz="1600" dirty="0">
                <a:solidFill>
                  <a:schemeClr val="tx1">
                    <a:lumMod val="75000"/>
                    <a:lumOff val="25000"/>
                  </a:schemeClr>
                </a:solidFill>
              </a:rPr>
              <a:t>(e.g., presentation topics, speakers, continuing education credits)</a:t>
            </a:r>
          </a:p>
        </p:txBody>
      </p:sp>
      <p:sp>
        <p:nvSpPr>
          <p:cNvPr id="10" name="TextBox 9">
            <a:extLst>
              <a:ext uri="{FF2B5EF4-FFF2-40B4-BE49-F238E27FC236}">
                <a16:creationId xmlns:a16="http://schemas.microsoft.com/office/drawing/2014/main" id="{A4B095BB-1D22-462C-A6A6-6F0D50DD25C6}"/>
              </a:ext>
            </a:extLst>
          </p:cNvPr>
          <p:cNvSpPr txBox="1"/>
          <p:nvPr/>
        </p:nvSpPr>
        <p:spPr>
          <a:xfrm>
            <a:off x="4341812" y="5334000"/>
            <a:ext cx="3657600" cy="1138773"/>
          </a:xfrm>
          <a:prstGeom prst="rect">
            <a:avLst/>
          </a:prstGeom>
          <a:noFill/>
        </p:spPr>
        <p:txBody>
          <a:bodyPr wrap="square" rtlCol="0">
            <a:spAutoFit/>
          </a:bodyPr>
          <a:lstStyle/>
          <a:p>
            <a:r>
              <a:rPr lang="en-US" sz="2000" b="1" dirty="0">
                <a:solidFill>
                  <a:schemeClr val="tx1">
                    <a:lumMod val="75000"/>
                    <a:lumOff val="25000"/>
                  </a:schemeClr>
                </a:solidFill>
                <a:latin typeface="+mj-lt"/>
              </a:rPr>
              <a:t>Registration</a:t>
            </a:r>
          </a:p>
          <a:p>
            <a:pPr marL="182880" indent="-182880">
              <a:buFont typeface="Arial" panose="020B0604020202020204" pitchFamily="34" charset="0"/>
              <a:buChar char="•"/>
            </a:pPr>
            <a:r>
              <a:rPr lang="en-US" sz="1600" dirty="0">
                <a:solidFill>
                  <a:schemeClr val="tx1">
                    <a:lumMod val="75000"/>
                    <a:lumOff val="25000"/>
                  </a:schemeClr>
                </a:solidFill>
              </a:rPr>
              <a:t>Registration site creation</a:t>
            </a:r>
          </a:p>
          <a:p>
            <a:pPr marL="182880" indent="-182880">
              <a:buFont typeface="Arial" panose="020B0604020202020204" pitchFamily="34" charset="0"/>
              <a:buChar char="•"/>
            </a:pPr>
            <a:r>
              <a:rPr lang="en-US" sz="1600" dirty="0">
                <a:solidFill>
                  <a:schemeClr val="tx1">
                    <a:lumMod val="75000"/>
                    <a:lumOff val="25000"/>
                  </a:schemeClr>
                </a:solidFill>
              </a:rPr>
              <a:t>Analytics (registrant and attendee information)</a:t>
            </a:r>
          </a:p>
        </p:txBody>
      </p:sp>
      <p:pic>
        <p:nvPicPr>
          <p:cNvPr id="8" name="Picture 7">
            <a:extLst>
              <a:ext uri="{FF2B5EF4-FFF2-40B4-BE49-F238E27FC236}">
                <a16:creationId xmlns:a16="http://schemas.microsoft.com/office/drawing/2014/main" id="{32C30561-ECB1-4330-8D9E-15926E258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812" y="1675349"/>
            <a:ext cx="2699220" cy="3474720"/>
          </a:xfrm>
          <a:prstGeom prst="rect">
            <a:avLst/>
          </a:prstGeom>
          <a:noFill/>
          <a:ln w="12700">
            <a:solidFill>
              <a:schemeClr val="bg1">
                <a:lumMod val="75000"/>
              </a:schemeClr>
            </a:solidFill>
          </a:ln>
          <a:effectLst>
            <a:outerShdw blurRad="228600" dist="50800" dir="600000" algn="ctr" rotWithShape="0">
              <a:schemeClr val="bg1">
                <a:lumMod val="65000"/>
                <a:alpha val="99000"/>
              </a:schemeClr>
            </a:outerShdw>
          </a:effectLst>
        </p:spPr>
      </p:pic>
      <p:pic>
        <p:nvPicPr>
          <p:cNvPr id="12" name="Picture 11">
            <a:extLst>
              <a:ext uri="{FF2B5EF4-FFF2-40B4-BE49-F238E27FC236}">
                <a16:creationId xmlns:a16="http://schemas.microsoft.com/office/drawing/2014/main" id="{E8935EC2-0832-46E5-AADF-B8CA4B735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4187" y="1493357"/>
            <a:ext cx="2671491" cy="3474720"/>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pic>
        <p:nvPicPr>
          <p:cNvPr id="18" name="Picture 17">
            <a:extLst>
              <a:ext uri="{FF2B5EF4-FFF2-40B4-BE49-F238E27FC236}">
                <a16:creationId xmlns:a16="http://schemas.microsoft.com/office/drawing/2014/main" id="{1CCEEEB7-A206-412B-8199-33C1691C3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01" y="1461826"/>
            <a:ext cx="2693815" cy="3474720"/>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pic>
        <p:nvPicPr>
          <p:cNvPr id="20" name="Picture 19">
            <a:extLst>
              <a:ext uri="{FF2B5EF4-FFF2-40B4-BE49-F238E27FC236}">
                <a16:creationId xmlns:a16="http://schemas.microsoft.com/office/drawing/2014/main" id="{EDCFC072-C3E3-43A2-B2AA-430DACB0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9685" y="1706880"/>
            <a:ext cx="2687759" cy="3474720"/>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pic>
        <p:nvPicPr>
          <p:cNvPr id="16" name="Picture 15">
            <a:extLst>
              <a:ext uri="{FF2B5EF4-FFF2-40B4-BE49-F238E27FC236}">
                <a16:creationId xmlns:a16="http://schemas.microsoft.com/office/drawing/2014/main" id="{E6A847D9-3DB6-403B-8B7E-F0C5D0502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3633" y="1461826"/>
            <a:ext cx="2683921" cy="3474720"/>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sp>
        <p:nvSpPr>
          <p:cNvPr id="11" name="TextBox 10">
            <a:extLst>
              <a:ext uri="{FF2B5EF4-FFF2-40B4-BE49-F238E27FC236}">
                <a16:creationId xmlns:a16="http://schemas.microsoft.com/office/drawing/2014/main" id="{BA9B3C1F-0E71-4B70-9218-0146E7D45269}"/>
              </a:ext>
            </a:extLst>
          </p:cNvPr>
          <p:cNvSpPr txBox="1"/>
          <p:nvPr/>
        </p:nvSpPr>
        <p:spPr>
          <a:xfrm>
            <a:off x="7770813" y="5334000"/>
            <a:ext cx="3808572" cy="1138773"/>
          </a:xfrm>
          <a:prstGeom prst="rect">
            <a:avLst/>
          </a:prstGeom>
          <a:noFill/>
        </p:spPr>
        <p:txBody>
          <a:bodyPr wrap="square" rtlCol="0">
            <a:spAutoFit/>
          </a:bodyPr>
          <a:lstStyle/>
          <a:p>
            <a:r>
              <a:rPr lang="en-US" sz="2000" b="1" dirty="0">
                <a:solidFill>
                  <a:schemeClr val="tx1">
                    <a:lumMod val="75000"/>
                    <a:lumOff val="25000"/>
                  </a:schemeClr>
                </a:solidFill>
                <a:latin typeface="+mj-lt"/>
              </a:rPr>
              <a:t>Follow-up</a:t>
            </a:r>
          </a:p>
          <a:p>
            <a:pPr marL="182880" indent="-182880">
              <a:buFont typeface="Arial" panose="020B0604020202020204" pitchFamily="34" charset="0"/>
              <a:buChar char="•"/>
            </a:pPr>
            <a:r>
              <a:rPr lang="en-US" sz="1600" dirty="0">
                <a:solidFill>
                  <a:schemeClr val="tx1">
                    <a:lumMod val="75000"/>
                    <a:lumOff val="25000"/>
                  </a:schemeClr>
                </a:solidFill>
              </a:rPr>
              <a:t>Continuing education credits information</a:t>
            </a:r>
          </a:p>
          <a:p>
            <a:pPr marL="182880" indent="-182880">
              <a:buFont typeface="Arial" panose="020B0604020202020204" pitchFamily="34" charset="0"/>
              <a:buChar char="•"/>
            </a:pPr>
            <a:r>
              <a:rPr lang="en-US" sz="1600" dirty="0">
                <a:solidFill>
                  <a:schemeClr val="tx1">
                    <a:lumMod val="75000"/>
                    <a:lumOff val="25000"/>
                  </a:schemeClr>
                </a:solidFill>
              </a:rPr>
              <a:t>Attendee surveys</a:t>
            </a:r>
          </a:p>
          <a:p>
            <a:pPr marL="182880" indent="-182880">
              <a:buFont typeface="Arial" panose="020B0604020202020204" pitchFamily="34" charset="0"/>
              <a:buChar char="•"/>
            </a:pPr>
            <a:r>
              <a:rPr lang="en-US" sz="1600" dirty="0">
                <a:solidFill>
                  <a:schemeClr val="tx1">
                    <a:lumMod val="75000"/>
                    <a:lumOff val="25000"/>
                  </a:schemeClr>
                </a:solidFill>
              </a:rPr>
              <a:t>Event results/feedback for leadership</a:t>
            </a:r>
          </a:p>
        </p:txBody>
      </p:sp>
      <p:sp>
        <p:nvSpPr>
          <p:cNvPr id="13" name="TextBox 12">
            <a:extLst>
              <a:ext uri="{FF2B5EF4-FFF2-40B4-BE49-F238E27FC236}">
                <a16:creationId xmlns:a16="http://schemas.microsoft.com/office/drawing/2014/main" id="{DEB8BDB2-D574-43F0-AC0E-DAF1738C06F7}"/>
              </a:ext>
            </a:extLst>
          </p:cNvPr>
          <p:cNvSpPr txBox="1"/>
          <p:nvPr/>
        </p:nvSpPr>
        <p:spPr>
          <a:xfrm>
            <a:off x="531812" y="914400"/>
            <a:ext cx="11430000" cy="353943"/>
          </a:xfrm>
          <a:prstGeom prst="rect">
            <a:avLst/>
          </a:prstGeom>
          <a:noFill/>
        </p:spPr>
        <p:txBody>
          <a:bodyPr wrap="square" rtlCol="0">
            <a:spAutoFit/>
          </a:bodyPr>
          <a:lstStyle/>
          <a:p>
            <a:r>
              <a:rPr lang="en-US" sz="1700" dirty="0">
                <a:solidFill>
                  <a:schemeClr val="tx1">
                    <a:lumMod val="65000"/>
                    <a:lumOff val="35000"/>
                  </a:schemeClr>
                </a:solidFill>
              </a:rPr>
              <a:t>Managing numerous customer events throughout the year, I also promoted each to ensure maximum target group registrations.</a:t>
            </a:r>
          </a:p>
        </p:txBody>
      </p:sp>
    </p:spTree>
    <p:extLst>
      <p:ext uri="{BB962C8B-B14F-4D97-AF65-F5344CB8AC3E}">
        <p14:creationId xmlns:p14="http://schemas.microsoft.com/office/powerpoint/2010/main" val="891856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B701BA-59BF-58B4-93DB-62345A79BA37}"/>
              </a:ext>
            </a:extLst>
          </p:cNvPr>
          <p:cNvSpPr/>
          <p:nvPr/>
        </p:nvSpPr>
        <p:spPr>
          <a:xfrm>
            <a:off x="5942012" y="0"/>
            <a:ext cx="6246813"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globe&#10;&#10;Description automatically generated">
            <a:extLst>
              <a:ext uri="{FF2B5EF4-FFF2-40B4-BE49-F238E27FC236}">
                <a16:creationId xmlns:a16="http://schemas.microsoft.com/office/drawing/2014/main" id="{58B25C0C-C6E0-6685-823C-94CFE9FCA474}"/>
              </a:ext>
            </a:extLst>
          </p:cNvPr>
          <p:cNvPicPr>
            <a:picLocks noChangeAspect="1"/>
          </p:cNvPicPr>
          <p:nvPr/>
        </p:nvPicPr>
        <p:blipFill>
          <a:blip r:embed="rId2">
            <a:extLst>
              <a:ext uri="{28A0092B-C50C-407E-A947-70E740481C1C}">
                <a14:useLocalDpi xmlns:a14="http://schemas.microsoft.com/office/drawing/2010/main" val="0"/>
              </a:ext>
            </a:extLst>
          </a:blip>
          <a:srcRect r="41067" b="6947"/>
          <a:stretch/>
        </p:blipFill>
        <p:spPr>
          <a:xfrm>
            <a:off x="1461" y="-3048"/>
            <a:ext cx="12187364" cy="6860684"/>
          </a:xfrm>
          <a:prstGeom prst="rect">
            <a:avLst/>
          </a:prstGeom>
        </p:spPr>
      </p:pic>
      <p:sp>
        <p:nvSpPr>
          <p:cNvPr id="12" name="TextBox 11">
            <a:extLst>
              <a:ext uri="{FF2B5EF4-FFF2-40B4-BE49-F238E27FC236}">
                <a16:creationId xmlns:a16="http://schemas.microsoft.com/office/drawing/2014/main" id="{E7B5F8BC-68B6-6C3A-5ADD-C9BAAFFF39A2}"/>
              </a:ext>
            </a:extLst>
          </p:cNvPr>
          <p:cNvSpPr txBox="1"/>
          <p:nvPr/>
        </p:nvSpPr>
        <p:spPr>
          <a:xfrm>
            <a:off x="760412" y="2562761"/>
            <a:ext cx="5410200" cy="707886"/>
          </a:xfrm>
          <a:prstGeom prst="rect">
            <a:avLst/>
          </a:prstGeom>
          <a:noFill/>
        </p:spPr>
        <p:txBody>
          <a:bodyPr wrap="square" rtlCol="0">
            <a:spAutoFit/>
          </a:bodyPr>
          <a:lstStyle/>
          <a:p>
            <a:pPr algn="ctr"/>
            <a:r>
              <a:rPr lang="en-US" sz="4000" dirty="0">
                <a:solidFill>
                  <a:schemeClr val="bg1"/>
                </a:solidFill>
              </a:rPr>
              <a:t>Professional Background</a:t>
            </a:r>
          </a:p>
        </p:txBody>
      </p:sp>
    </p:spTree>
    <p:extLst>
      <p:ext uri="{BB962C8B-B14F-4D97-AF65-F5344CB8AC3E}">
        <p14:creationId xmlns:p14="http://schemas.microsoft.com/office/powerpoint/2010/main" val="103508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B9C82D4-9E2B-4482-9EDA-78CA9FB0043E}"/>
              </a:ext>
            </a:extLst>
          </p:cNvPr>
          <p:cNvSpPr txBox="1"/>
          <p:nvPr/>
        </p:nvSpPr>
        <p:spPr>
          <a:xfrm>
            <a:off x="9258050" y="1676400"/>
            <a:ext cx="2113212" cy="4754880"/>
          </a:xfrm>
          <a:prstGeom prst="rect">
            <a:avLst/>
          </a:prstGeom>
          <a:gradFill>
            <a:gsLst>
              <a:gs pos="100000">
                <a:schemeClr val="accent3">
                  <a:lumMod val="75000"/>
                </a:schemeClr>
              </a:gs>
              <a:gs pos="0">
                <a:schemeClr val="bg1"/>
              </a:gs>
              <a:gs pos="66000">
                <a:srgbClr val="CFEAED"/>
              </a:gs>
              <a:gs pos="100000">
                <a:srgbClr val="9ED4DA"/>
              </a:gs>
            </a:gsLst>
            <a:path path="circle">
              <a:fillToRect l="50000" t="50000" r="50000" b="50000"/>
            </a:path>
          </a:gra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8440307-9A9F-4774-9471-C6502F457D5E}"/>
              </a:ext>
            </a:extLst>
          </p:cNvPr>
          <p:cNvSpPr txBox="1"/>
          <p:nvPr/>
        </p:nvSpPr>
        <p:spPr>
          <a:xfrm>
            <a:off x="7118609" y="1676400"/>
            <a:ext cx="2106474" cy="4754880"/>
          </a:xfrm>
          <a:prstGeom prst="rect">
            <a:avLst/>
          </a:prstGeom>
          <a:gradFill>
            <a:gsLst>
              <a:gs pos="100000">
                <a:srgbClr val="4897C8">
                  <a:alpha val="40000"/>
                </a:srgbClr>
              </a:gs>
              <a:gs pos="0">
                <a:schemeClr val="bg1"/>
              </a:gs>
              <a:gs pos="100000">
                <a:schemeClr val="bg1">
                  <a:lumMod val="100000"/>
                </a:schemeClr>
              </a:gs>
            </a:gsLst>
            <a:path path="circle">
              <a:fillToRect l="50000" t="50000" r="50000" b="50000"/>
            </a:path>
          </a:gradFill>
        </p:spPr>
        <p:txBody>
          <a:bodyPr wrap="square" rtlCol="0">
            <a:spAutoFit/>
          </a:bodyPr>
          <a:lstStyle/>
          <a:p>
            <a:endParaRPr lang="en-US" dirty="0"/>
          </a:p>
        </p:txBody>
      </p:sp>
      <p:sp>
        <p:nvSpPr>
          <p:cNvPr id="14" name="TextBox 13">
            <a:extLst>
              <a:ext uri="{FF2B5EF4-FFF2-40B4-BE49-F238E27FC236}">
                <a16:creationId xmlns:a16="http://schemas.microsoft.com/office/drawing/2014/main" id="{BB1E1412-5D65-4184-9C6B-F8755B389F44}"/>
              </a:ext>
            </a:extLst>
          </p:cNvPr>
          <p:cNvSpPr txBox="1"/>
          <p:nvPr/>
        </p:nvSpPr>
        <p:spPr>
          <a:xfrm>
            <a:off x="2856775" y="1676400"/>
            <a:ext cx="4215967" cy="4754880"/>
          </a:xfrm>
          <a:prstGeom prst="rect">
            <a:avLst/>
          </a:prstGeom>
          <a:gradFill>
            <a:gsLst>
              <a:gs pos="100000">
                <a:srgbClr val="9DDEED"/>
              </a:gs>
              <a:gs pos="0">
                <a:schemeClr val="bg1">
                  <a:alpha val="0"/>
                </a:schemeClr>
              </a:gs>
            </a:gsLst>
            <a:path path="circle">
              <a:fillToRect l="50000" t="50000" r="50000" b="50000"/>
            </a:path>
          </a:gradFill>
        </p:spPr>
        <p:txBody>
          <a:bodyPr wrap="square" rtlCol="0">
            <a:spAutoFit/>
          </a:bodyPr>
          <a:lstStyle/>
          <a:p>
            <a:endParaRPr lang="en-US" dirty="0"/>
          </a:p>
        </p:txBody>
      </p:sp>
      <p:sp>
        <p:nvSpPr>
          <p:cNvPr id="13" name="TextBox 12">
            <a:extLst>
              <a:ext uri="{FF2B5EF4-FFF2-40B4-BE49-F238E27FC236}">
                <a16:creationId xmlns:a16="http://schemas.microsoft.com/office/drawing/2014/main" id="{05916889-3F88-46C9-90CA-15F742640921}"/>
              </a:ext>
            </a:extLst>
          </p:cNvPr>
          <p:cNvSpPr txBox="1"/>
          <p:nvPr/>
        </p:nvSpPr>
        <p:spPr>
          <a:xfrm>
            <a:off x="684213" y="1676400"/>
            <a:ext cx="2136716" cy="4754880"/>
          </a:xfrm>
          <a:prstGeom prst="rect">
            <a:avLst/>
          </a:prstGeom>
          <a:gradFill>
            <a:gsLst>
              <a:gs pos="100000">
                <a:srgbClr val="D4E2F4"/>
              </a:gs>
              <a:gs pos="0">
                <a:schemeClr val="bg1">
                  <a:alpha val="40000"/>
                </a:schemeClr>
              </a:gs>
              <a:gs pos="100000">
                <a:schemeClr val="bg1">
                  <a:lumMod val="100000"/>
                  <a:alpha val="40000"/>
                </a:schemeClr>
              </a:gs>
            </a:gsLst>
            <a:path path="circle">
              <a:fillToRect l="50000" t="50000" r="50000" b="50000"/>
            </a:path>
          </a:gradFill>
        </p:spPr>
        <p:txBody>
          <a:bodyPr wrap="square" rtlCol="0">
            <a:spAutoFit/>
          </a:bodyPr>
          <a:lstStyle/>
          <a:p>
            <a:endParaRPr lang="en-US" dirty="0"/>
          </a:p>
        </p:txBody>
      </p:sp>
      <p:sp>
        <p:nvSpPr>
          <p:cNvPr id="82" name="Chevron 81"/>
          <p:cNvSpPr/>
          <p:nvPr/>
        </p:nvSpPr>
        <p:spPr>
          <a:xfrm>
            <a:off x="2820929" y="3473208"/>
            <a:ext cx="4297680" cy="365760"/>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 name="Title 3"/>
          <p:cNvSpPr>
            <a:spLocks noGrp="1"/>
          </p:cNvSpPr>
          <p:nvPr>
            <p:ph type="title"/>
          </p:nvPr>
        </p:nvSpPr>
        <p:spPr>
          <a:xfrm>
            <a:off x="609441" y="343871"/>
            <a:ext cx="10969943" cy="570529"/>
          </a:xfrm>
        </p:spPr>
        <p:txBody>
          <a:bodyPr/>
          <a:lstStyle/>
          <a:p>
            <a:r>
              <a:rPr lang="en-IN" sz="2800" dirty="0"/>
              <a:t>Customer Engagement Program – Optum </a:t>
            </a:r>
            <a:r>
              <a:rPr lang="en-IN" sz="2000" dirty="0"/>
              <a:t>(2017-2019)</a:t>
            </a:r>
            <a:endParaRPr lang="en-US" sz="2000" dirty="0"/>
          </a:p>
        </p:txBody>
      </p:sp>
      <p:sp>
        <p:nvSpPr>
          <p:cNvPr id="163" name="TextBox 162"/>
          <p:cNvSpPr txBox="1"/>
          <p:nvPr/>
        </p:nvSpPr>
        <p:spPr>
          <a:xfrm>
            <a:off x="759411" y="3886200"/>
            <a:ext cx="2015651" cy="1914370"/>
          </a:xfrm>
          <a:prstGeom prst="rect">
            <a:avLst/>
          </a:prstGeom>
          <a:noFill/>
        </p:spPr>
        <p:txBody>
          <a:bodyPr wrap="square" rtlCol="0" anchor="ctr" anchorCtr="0">
            <a:spAutoFit/>
          </a:bodyPr>
          <a:lstStyle/>
          <a:p>
            <a:pPr marL="171450" indent="-171450">
              <a:lnSpc>
                <a:spcPct val="90000"/>
              </a:lnSpc>
              <a:spcBef>
                <a:spcPts val="300"/>
              </a:spcBef>
              <a:spcAft>
                <a:spcPts val="300"/>
              </a:spcAft>
              <a:buFont typeface="Arial" panose="020B0604020202020204" pitchFamily="34" charset="0"/>
              <a:buChar char="•"/>
            </a:pPr>
            <a:r>
              <a:rPr lang="en-US" sz="1400" dirty="0">
                <a:solidFill>
                  <a:schemeClr val="tx1">
                    <a:lumMod val="65000"/>
                    <a:lumOff val="35000"/>
                  </a:schemeClr>
                </a:solidFill>
                <a:ea typeface="Calibri" panose="020F0502020204030204" pitchFamily="34" charset="0"/>
                <a:cs typeface="Arial" panose="020B0604020202020204" pitchFamily="34" charset="0"/>
              </a:rPr>
              <a:t>Quarterly member meetings (3 virtual, 1 at Optum Forum annual conference. This was the only program offered</a:t>
            </a:r>
          </a:p>
          <a:p>
            <a:pPr marL="171450" indent="-171450">
              <a:lnSpc>
                <a:spcPct val="90000"/>
              </a:lnSpc>
              <a:spcBef>
                <a:spcPts val="300"/>
              </a:spcBef>
              <a:spcAft>
                <a:spcPts val="3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Customer organization was not actively promoted</a:t>
            </a:r>
          </a:p>
        </p:txBody>
      </p:sp>
      <p:sp>
        <p:nvSpPr>
          <p:cNvPr id="166" name="TextBox 165"/>
          <p:cNvSpPr txBox="1"/>
          <p:nvPr/>
        </p:nvSpPr>
        <p:spPr>
          <a:xfrm>
            <a:off x="7164477" y="3916841"/>
            <a:ext cx="1913270" cy="1874359"/>
          </a:xfrm>
          <a:prstGeom prst="rect">
            <a:avLst/>
          </a:prstGeom>
          <a:noFill/>
        </p:spPr>
        <p:txBody>
          <a:bodyPr wrap="square" rtlCol="0" anchor="ctr" anchorCtr="0">
            <a:spAutoFit/>
          </a:bodyPr>
          <a:lstStyle/>
          <a:p>
            <a:pPr marL="171450" indent="-171450">
              <a:lnSpc>
                <a:spcPct val="90000"/>
              </a:lnSpc>
              <a:spcBef>
                <a:spcPts val="300"/>
              </a:spcBef>
              <a:spcAft>
                <a:spcPts val="3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Monthly member newsletter published</a:t>
            </a:r>
          </a:p>
          <a:p>
            <a:pPr marL="171450" indent="-171450">
              <a:lnSpc>
                <a:spcPct val="90000"/>
              </a:lnSpc>
              <a:spcBef>
                <a:spcPts val="300"/>
              </a:spcBef>
              <a:spcAft>
                <a:spcPts val="3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Customer board / roles expanded</a:t>
            </a:r>
          </a:p>
          <a:p>
            <a:pPr marL="171450" indent="-171450">
              <a:lnSpc>
                <a:spcPct val="90000"/>
              </a:lnSpc>
              <a:spcBef>
                <a:spcPts val="300"/>
              </a:spcBef>
              <a:spcAft>
                <a:spcPts val="3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Enhanced member communications </a:t>
            </a:r>
          </a:p>
          <a:p>
            <a:pPr marL="171450" indent="-171450">
              <a:lnSpc>
                <a:spcPct val="90000"/>
              </a:lnSpc>
              <a:spcBef>
                <a:spcPts val="300"/>
              </a:spcBef>
              <a:spcAft>
                <a:spcPts val="3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Member Web site launched</a:t>
            </a:r>
          </a:p>
        </p:txBody>
      </p:sp>
      <p:sp>
        <p:nvSpPr>
          <p:cNvPr id="167" name="TextBox 166"/>
          <p:cNvSpPr txBox="1"/>
          <p:nvPr/>
        </p:nvSpPr>
        <p:spPr>
          <a:xfrm>
            <a:off x="9332049" y="3875341"/>
            <a:ext cx="1873613" cy="2068259"/>
          </a:xfrm>
          <a:prstGeom prst="rect">
            <a:avLst/>
          </a:prstGeom>
          <a:noFill/>
        </p:spPr>
        <p:txBody>
          <a:bodyPr wrap="square" rtlCol="0" anchor="ctr" anchorCtr="0">
            <a:spAutoFit/>
          </a:bodyPr>
          <a:lstStyle/>
          <a:p>
            <a:pPr marL="182880" indent="-182880">
              <a:lnSpc>
                <a:spcPct val="90000"/>
              </a:lnSpc>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Recognition and awards program announced</a:t>
            </a:r>
          </a:p>
          <a:p>
            <a:pPr marL="182880" indent="-182880">
              <a:lnSpc>
                <a:spcPct val="90000"/>
              </a:lnSpc>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Board committees established</a:t>
            </a:r>
          </a:p>
          <a:p>
            <a:pPr marL="182880" indent="-182880">
              <a:lnSpc>
                <a:spcPct val="90000"/>
              </a:lnSpc>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Customer and Optum experts’ podcasts launched</a:t>
            </a:r>
          </a:p>
          <a:p>
            <a:pPr marL="182880" indent="-182880">
              <a:lnSpc>
                <a:spcPct val="90000"/>
              </a:lnSpc>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Web site enhanced</a:t>
            </a:r>
          </a:p>
        </p:txBody>
      </p:sp>
      <p:grpSp>
        <p:nvGrpSpPr>
          <p:cNvPr id="43" name="Group 42"/>
          <p:cNvGrpSpPr/>
          <p:nvPr/>
        </p:nvGrpSpPr>
        <p:grpSpPr>
          <a:xfrm>
            <a:off x="695311" y="1728701"/>
            <a:ext cx="2159238" cy="2108041"/>
            <a:chOff x="752461" y="1182188"/>
            <a:chExt cx="2159238" cy="2793229"/>
          </a:xfrm>
        </p:grpSpPr>
        <p:sp>
          <p:nvSpPr>
            <p:cNvPr id="2" name="Chevron 1"/>
            <p:cNvSpPr/>
            <p:nvPr/>
          </p:nvSpPr>
          <p:spPr>
            <a:xfrm>
              <a:off x="752461" y="3490772"/>
              <a:ext cx="2159238" cy="484645"/>
            </a:xfrm>
            <a:prstGeom prst="chevron">
              <a:avLst/>
            </a:prstGeom>
            <a:solidFill>
              <a:srgbClr val="286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4" name="TextBox 23"/>
            <p:cNvSpPr txBox="1"/>
            <p:nvPr/>
          </p:nvSpPr>
          <p:spPr>
            <a:xfrm>
              <a:off x="816561" y="1182188"/>
              <a:ext cx="1850557" cy="774848"/>
            </a:xfrm>
            <a:prstGeom prst="rect">
              <a:avLst/>
            </a:prstGeom>
            <a:noFill/>
          </p:spPr>
          <p:txBody>
            <a:bodyPr wrap="square" rtlCol="0">
              <a:spAutoFit/>
            </a:bodyPr>
            <a:lstStyle/>
            <a:p>
              <a:pPr algn="ctr"/>
              <a:r>
                <a:rPr lang="en-IN" sz="1600" b="1" dirty="0">
                  <a:solidFill>
                    <a:srgbClr val="2860A4"/>
                  </a:solidFill>
                  <a:latin typeface="Arial" panose="020B0604020202020204" pitchFamily="34" charset="0"/>
                  <a:cs typeface="Arial" panose="020B0604020202020204" pitchFamily="34" charset="0"/>
                </a:rPr>
                <a:t>Legacy organization</a:t>
              </a:r>
            </a:p>
          </p:txBody>
        </p:sp>
      </p:grpSp>
      <p:grpSp>
        <p:nvGrpSpPr>
          <p:cNvPr id="42" name="Group 41"/>
          <p:cNvGrpSpPr/>
          <p:nvPr/>
        </p:nvGrpSpPr>
        <p:grpSpPr>
          <a:xfrm>
            <a:off x="3721023" y="1737536"/>
            <a:ext cx="2525788" cy="1039011"/>
            <a:chOff x="2880583" y="1363375"/>
            <a:chExt cx="2124896" cy="1039011"/>
          </a:xfrm>
        </p:grpSpPr>
        <p:grpSp>
          <p:nvGrpSpPr>
            <p:cNvPr id="149" name="Group 148"/>
            <p:cNvGrpSpPr/>
            <p:nvPr/>
          </p:nvGrpSpPr>
          <p:grpSpPr>
            <a:xfrm>
              <a:off x="3686354" y="2265810"/>
              <a:ext cx="482387" cy="136576"/>
              <a:chOff x="1065213" y="5692775"/>
              <a:chExt cx="700087" cy="198213"/>
            </a:xfrm>
            <a:solidFill>
              <a:schemeClr val="bg1"/>
            </a:solidFill>
          </p:grpSpPr>
          <p:sp>
            <p:nvSpPr>
              <p:cNvPr id="153" name="Freeform 44"/>
              <p:cNvSpPr>
                <a:spLocks/>
              </p:cNvSpPr>
              <p:nvPr/>
            </p:nvSpPr>
            <p:spPr bwMode="auto">
              <a:xfrm>
                <a:off x="1065213" y="5857650"/>
                <a:ext cx="96836" cy="33338"/>
              </a:xfrm>
              <a:custGeom>
                <a:avLst/>
                <a:gdLst>
                  <a:gd name="T0" fmla="*/ 62 w 369"/>
                  <a:gd name="T1" fmla="*/ 0 h 123"/>
                  <a:gd name="T2" fmla="*/ 308 w 369"/>
                  <a:gd name="T3" fmla="*/ 0 h 123"/>
                  <a:gd name="T4" fmla="*/ 327 w 369"/>
                  <a:gd name="T5" fmla="*/ 3 h 123"/>
                  <a:gd name="T6" fmla="*/ 344 w 369"/>
                  <a:gd name="T7" fmla="*/ 11 h 123"/>
                  <a:gd name="T8" fmla="*/ 358 w 369"/>
                  <a:gd name="T9" fmla="*/ 25 h 123"/>
                  <a:gd name="T10" fmla="*/ 366 w 369"/>
                  <a:gd name="T11" fmla="*/ 42 h 123"/>
                  <a:gd name="T12" fmla="*/ 369 w 369"/>
                  <a:gd name="T13" fmla="*/ 61 h 123"/>
                  <a:gd name="T14" fmla="*/ 366 w 369"/>
                  <a:gd name="T15" fmla="*/ 81 h 123"/>
                  <a:gd name="T16" fmla="*/ 358 w 369"/>
                  <a:gd name="T17" fmla="*/ 98 h 123"/>
                  <a:gd name="T18" fmla="*/ 344 w 369"/>
                  <a:gd name="T19" fmla="*/ 112 h 123"/>
                  <a:gd name="T20" fmla="*/ 327 w 369"/>
                  <a:gd name="T21" fmla="*/ 120 h 123"/>
                  <a:gd name="T22" fmla="*/ 308 w 369"/>
                  <a:gd name="T23" fmla="*/ 123 h 123"/>
                  <a:gd name="T24" fmla="*/ 62 w 369"/>
                  <a:gd name="T25" fmla="*/ 123 h 123"/>
                  <a:gd name="T26" fmla="*/ 43 w 369"/>
                  <a:gd name="T27" fmla="*/ 120 h 123"/>
                  <a:gd name="T28" fmla="*/ 25 w 369"/>
                  <a:gd name="T29" fmla="*/ 112 h 123"/>
                  <a:gd name="T30" fmla="*/ 13 w 369"/>
                  <a:gd name="T31" fmla="*/ 98 h 123"/>
                  <a:gd name="T32" fmla="*/ 3 w 369"/>
                  <a:gd name="T33" fmla="*/ 81 h 123"/>
                  <a:gd name="T34" fmla="*/ 0 w 369"/>
                  <a:gd name="T35" fmla="*/ 61 h 123"/>
                  <a:gd name="T36" fmla="*/ 3 w 369"/>
                  <a:gd name="T37" fmla="*/ 42 h 123"/>
                  <a:gd name="T38" fmla="*/ 13 w 369"/>
                  <a:gd name="T39" fmla="*/ 25 h 123"/>
                  <a:gd name="T40" fmla="*/ 25 w 369"/>
                  <a:gd name="T41" fmla="*/ 11 h 123"/>
                  <a:gd name="T42" fmla="*/ 43 w 369"/>
                  <a:gd name="T43" fmla="*/ 3 h 123"/>
                  <a:gd name="T44" fmla="*/ 62 w 36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123">
                    <a:moveTo>
                      <a:pt x="62" y="0"/>
                    </a:moveTo>
                    <a:lnTo>
                      <a:pt x="308" y="0"/>
                    </a:lnTo>
                    <a:lnTo>
                      <a:pt x="327" y="3"/>
                    </a:lnTo>
                    <a:lnTo>
                      <a:pt x="344" y="11"/>
                    </a:lnTo>
                    <a:lnTo>
                      <a:pt x="358" y="25"/>
                    </a:lnTo>
                    <a:lnTo>
                      <a:pt x="366" y="42"/>
                    </a:lnTo>
                    <a:lnTo>
                      <a:pt x="369" y="61"/>
                    </a:lnTo>
                    <a:lnTo>
                      <a:pt x="366" y="81"/>
                    </a:lnTo>
                    <a:lnTo>
                      <a:pt x="358" y="98"/>
                    </a:lnTo>
                    <a:lnTo>
                      <a:pt x="344" y="112"/>
                    </a:lnTo>
                    <a:lnTo>
                      <a:pt x="327" y="120"/>
                    </a:lnTo>
                    <a:lnTo>
                      <a:pt x="308" y="123"/>
                    </a:lnTo>
                    <a:lnTo>
                      <a:pt x="62" y="123"/>
                    </a:lnTo>
                    <a:lnTo>
                      <a:pt x="43" y="120"/>
                    </a:lnTo>
                    <a:lnTo>
                      <a:pt x="25" y="112"/>
                    </a:lnTo>
                    <a:lnTo>
                      <a:pt x="13" y="98"/>
                    </a:lnTo>
                    <a:lnTo>
                      <a:pt x="3" y="81"/>
                    </a:lnTo>
                    <a:lnTo>
                      <a:pt x="0" y="61"/>
                    </a:lnTo>
                    <a:lnTo>
                      <a:pt x="3" y="42"/>
                    </a:lnTo>
                    <a:lnTo>
                      <a:pt x="13" y="25"/>
                    </a:lnTo>
                    <a:lnTo>
                      <a:pt x="25" y="11"/>
                    </a:lnTo>
                    <a:lnTo>
                      <a:pt x="43"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5" name="Freeform 46"/>
              <p:cNvSpPr>
                <a:spLocks/>
              </p:cNvSpPr>
              <p:nvPr/>
            </p:nvSpPr>
            <p:spPr bwMode="auto">
              <a:xfrm>
                <a:off x="1179513" y="5692775"/>
                <a:ext cx="79375" cy="79375"/>
              </a:xfrm>
              <a:custGeom>
                <a:avLst/>
                <a:gdLst>
                  <a:gd name="T0" fmla="*/ 235 w 297"/>
                  <a:gd name="T1" fmla="*/ 0 h 300"/>
                  <a:gd name="T2" fmla="*/ 251 w 297"/>
                  <a:gd name="T3" fmla="*/ 3 h 300"/>
                  <a:gd name="T4" fmla="*/ 266 w 297"/>
                  <a:gd name="T5" fmla="*/ 9 h 300"/>
                  <a:gd name="T6" fmla="*/ 280 w 297"/>
                  <a:gd name="T7" fmla="*/ 19 h 300"/>
                  <a:gd name="T8" fmla="*/ 289 w 297"/>
                  <a:gd name="T9" fmla="*/ 32 h 300"/>
                  <a:gd name="T10" fmla="*/ 295 w 297"/>
                  <a:gd name="T11" fmla="*/ 47 h 300"/>
                  <a:gd name="T12" fmla="*/ 297 w 297"/>
                  <a:gd name="T13" fmla="*/ 63 h 300"/>
                  <a:gd name="T14" fmla="*/ 295 w 297"/>
                  <a:gd name="T15" fmla="*/ 79 h 300"/>
                  <a:gd name="T16" fmla="*/ 289 w 297"/>
                  <a:gd name="T17" fmla="*/ 93 h 300"/>
                  <a:gd name="T18" fmla="*/ 280 w 297"/>
                  <a:gd name="T19" fmla="*/ 106 h 300"/>
                  <a:gd name="T20" fmla="*/ 105 w 297"/>
                  <a:gd name="T21" fmla="*/ 281 h 300"/>
                  <a:gd name="T22" fmla="*/ 92 w 297"/>
                  <a:gd name="T23" fmla="*/ 292 h 300"/>
                  <a:gd name="T24" fmla="*/ 77 w 297"/>
                  <a:gd name="T25" fmla="*/ 298 h 300"/>
                  <a:gd name="T26" fmla="*/ 61 w 297"/>
                  <a:gd name="T27" fmla="*/ 300 h 300"/>
                  <a:gd name="T28" fmla="*/ 45 w 297"/>
                  <a:gd name="T29" fmla="*/ 298 h 300"/>
                  <a:gd name="T30" fmla="*/ 31 w 297"/>
                  <a:gd name="T31" fmla="*/ 292 h 300"/>
                  <a:gd name="T32" fmla="*/ 18 w 297"/>
                  <a:gd name="T33" fmla="*/ 281 h 300"/>
                  <a:gd name="T34" fmla="*/ 8 w 297"/>
                  <a:gd name="T35" fmla="*/ 269 h 300"/>
                  <a:gd name="T36" fmla="*/ 2 w 297"/>
                  <a:gd name="T37" fmla="*/ 254 h 300"/>
                  <a:gd name="T38" fmla="*/ 0 w 297"/>
                  <a:gd name="T39" fmla="*/ 238 h 300"/>
                  <a:gd name="T40" fmla="*/ 2 w 297"/>
                  <a:gd name="T41" fmla="*/ 222 h 300"/>
                  <a:gd name="T42" fmla="*/ 8 w 297"/>
                  <a:gd name="T43" fmla="*/ 207 h 300"/>
                  <a:gd name="T44" fmla="*/ 18 w 297"/>
                  <a:gd name="T45" fmla="*/ 195 h 300"/>
                  <a:gd name="T46" fmla="*/ 192 w 297"/>
                  <a:gd name="T47" fmla="*/ 19 h 300"/>
                  <a:gd name="T48" fmla="*/ 205 w 297"/>
                  <a:gd name="T49" fmla="*/ 9 h 300"/>
                  <a:gd name="T50" fmla="*/ 220 w 297"/>
                  <a:gd name="T51" fmla="*/ 3 h 300"/>
                  <a:gd name="T52" fmla="*/ 235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235" y="0"/>
                    </a:moveTo>
                    <a:lnTo>
                      <a:pt x="251" y="3"/>
                    </a:lnTo>
                    <a:lnTo>
                      <a:pt x="266" y="9"/>
                    </a:lnTo>
                    <a:lnTo>
                      <a:pt x="280" y="19"/>
                    </a:lnTo>
                    <a:lnTo>
                      <a:pt x="289" y="32"/>
                    </a:lnTo>
                    <a:lnTo>
                      <a:pt x="295" y="47"/>
                    </a:lnTo>
                    <a:lnTo>
                      <a:pt x="297" y="63"/>
                    </a:lnTo>
                    <a:lnTo>
                      <a:pt x="295" y="79"/>
                    </a:lnTo>
                    <a:lnTo>
                      <a:pt x="289" y="93"/>
                    </a:lnTo>
                    <a:lnTo>
                      <a:pt x="280" y="106"/>
                    </a:lnTo>
                    <a:lnTo>
                      <a:pt x="105" y="281"/>
                    </a:lnTo>
                    <a:lnTo>
                      <a:pt x="92" y="292"/>
                    </a:lnTo>
                    <a:lnTo>
                      <a:pt x="77" y="298"/>
                    </a:lnTo>
                    <a:lnTo>
                      <a:pt x="61" y="300"/>
                    </a:lnTo>
                    <a:lnTo>
                      <a:pt x="45" y="298"/>
                    </a:lnTo>
                    <a:lnTo>
                      <a:pt x="31" y="292"/>
                    </a:lnTo>
                    <a:lnTo>
                      <a:pt x="18" y="281"/>
                    </a:lnTo>
                    <a:lnTo>
                      <a:pt x="8" y="269"/>
                    </a:lnTo>
                    <a:lnTo>
                      <a:pt x="2" y="254"/>
                    </a:lnTo>
                    <a:lnTo>
                      <a:pt x="0" y="238"/>
                    </a:lnTo>
                    <a:lnTo>
                      <a:pt x="2" y="222"/>
                    </a:lnTo>
                    <a:lnTo>
                      <a:pt x="8" y="207"/>
                    </a:lnTo>
                    <a:lnTo>
                      <a:pt x="18" y="195"/>
                    </a:lnTo>
                    <a:lnTo>
                      <a:pt x="192" y="19"/>
                    </a:lnTo>
                    <a:lnTo>
                      <a:pt x="205" y="9"/>
                    </a:lnTo>
                    <a:lnTo>
                      <a:pt x="220" y="3"/>
                    </a:lnTo>
                    <a:lnTo>
                      <a:pt x="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6" name="Freeform 47"/>
              <p:cNvSpPr>
                <a:spLocks/>
              </p:cNvSpPr>
              <p:nvPr/>
            </p:nvSpPr>
            <p:spPr bwMode="auto">
              <a:xfrm>
                <a:off x="1685925" y="5692775"/>
                <a:ext cx="79375" cy="79375"/>
              </a:xfrm>
              <a:custGeom>
                <a:avLst/>
                <a:gdLst>
                  <a:gd name="T0" fmla="*/ 62 w 297"/>
                  <a:gd name="T1" fmla="*/ 0 h 300"/>
                  <a:gd name="T2" fmla="*/ 77 w 297"/>
                  <a:gd name="T3" fmla="*/ 3 h 300"/>
                  <a:gd name="T4" fmla="*/ 92 w 297"/>
                  <a:gd name="T5" fmla="*/ 9 h 300"/>
                  <a:gd name="T6" fmla="*/ 105 w 297"/>
                  <a:gd name="T7" fmla="*/ 19 h 300"/>
                  <a:gd name="T8" fmla="*/ 279 w 297"/>
                  <a:gd name="T9" fmla="*/ 195 h 300"/>
                  <a:gd name="T10" fmla="*/ 289 w 297"/>
                  <a:gd name="T11" fmla="*/ 207 h 300"/>
                  <a:gd name="T12" fmla="*/ 294 w 297"/>
                  <a:gd name="T13" fmla="*/ 222 h 300"/>
                  <a:gd name="T14" fmla="*/ 297 w 297"/>
                  <a:gd name="T15" fmla="*/ 238 h 300"/>
                  <a:gd name="T16" fmla="*/ 294 w 297"/>
                  <a:gd name="T17" fmla="*/ 254 h 300"/>
                  <a:gd name="T18" fmla="*/ 289 w 297"/>
                  <a:gd name="T19" fmla="*/ 269 h 300"/>
                  <a:gd name="T20" fmla="*/ 279 w 297"/>
                  <a:gd name="T21" fmla="*/ 281 h 300"/>
                  <a:gd name="T22" fmla="*/ 266 w 297"/>
                  <a:gd name="T23" fmla="*/ 292 h 300"/>
                  <a:gd name="T24" fmla="*/ 251 w 297"/>
                  <a:gd name="T25" fmla="*/ 298 h 300"/>
                  <a:gd name="T26" fmla="*/ 236 w 297"/>
                  <a:gd name="T27" fmla="*/ 300 h 300"/>
                  <a:gd name="T28" fmla="*/ 220 w 297"/>
                  <a:gd name="T29" fmla="*/ 298 h 300"/>
                  <a:gd name="T30" fmla="*/ 205 w 297"/>
                  <a:gd name="T31" fmla="*/ 292 h 300"/>
                  <a:gd name="T32" fmla="*/ 192 w 297"/>
                  <a:gd name="T33" fmla="*/ 281 h 300"/>
                  <a:gd name="T34" fmla="*/ 17 w 297"/>
                  <a:gd name="T35" fmla="*/ 106 h 300"/>
                  <a:gd name="T36" fmla="*/ 8 w 297"/>
                  <a:gd name="T37" fmla="*/ 93 h 300"/>
                  <a:gd name="T38" fmla="*/ 2 w 297"/>
                  <a:gd name="T39" fmla="*/ 79 h 300"/>
                  <a:gd name="T40" fmla="*/ 0 w 297"/>
                  <a:gd name="T41" fmla="*/ 63 h 300"/>
                  <a:gd name="T42" fmla="*/ 2 w 297"/>
                  <a:gd name="T43" fmla="*/ 47 h 300"/>
                  <a:gd name="T44" fmla="*/ 8 w 297"/>
                  <a:gd name="T45" fmla="*/ 32 h 300"/>
                  <a:gd name="T46" fmla="*/ 17 w 297"/>
                  <a:gd name="T47" fmla="*/ 19 h 300"/>
                  <a:gd name="T48" fmla="*/ 31 w 297"/>
                  <a:gd name="T49" fmla="*/ 9 h 300"/>
                  <a:gd name="T50" fmla="*/ 46 w 297"/>
                  <a:gd name="T51" fmla="*/ 3 h 300"/>
                  <a:gd name="T52" fmla="*/ 62 w 297"/>
                  <a:gd name="T5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7" h="300">
                    <a:moveTo>
                      <a:pt x="62" y="0"/>
                    </a:moveTo>
                    <a:lnTo>
                      <a:pt x="77" y="3"/>
                    </a:lnTo>
                    <a:lnTo>
                      <a:pt x="92" y="9"/>
                    </a:lnTo>
                    <a:lnTo>
                      <a:pt x="105" y="19"/>
                    </a:lnTo>
                    <a:lnTo>
                      <a:pt x="279" y="195"/>
                    </a:lnTo>
                    <a:lnTo>
                      <a:pt x="289" y="207"/>
                    </a:lnTo>
                    <a:lnTo>
                      <a:pt x="294" y="222"/>
                    </a:lnTo>
                    <a:lnTo>
                      <a:pt x="297" y="238"/>
                    </a:lnTo>
                    <a:lnTo>
                      <a:pt x="294" y="254"/>
                    </a:lnTo>
                    <a:lnTo>
                      <a:pt x="289" y="269"/>
                    </a:lnTo>
                    <a:lnTo>
                      <a:pt x="279" y="281"/>
                    </a:lnTo>
                    <a:lnTo>
                      <a:pt x="266" y="292"/>
                    </a:lnTo>
                    <a:lnTo>
                      <a:pt x="251" y="298"/>
                    </a:lnTo>
                    <a:lnTo>
                      <a:pt x="236" y="300"/>
                    </a:lnTo>
                    <a:lnTo>
                      <a:pt x="220" y="298"/>
                    </a:lnTo>
                    <a:lnTo>
                      <a:pt x="205" y="292"/>
                    </a:lnTo>
                    <a:lnTo>
                      <a:pt x="192" y="281"/>
                    </a:lnTo>
                    <a:lnTo>
                      <a:pt x="17" y="106"/>
                    </a:lnTo>
                    <a:lnTo>
                      <a:pt x="8" y="93"/>
                    </a:lnTo>
                    <a:lnTo>
                      <a:pt x="2" y="79"/>
                    </a:lnTo>
                    <a:lnTo>
                      <a:pt x="0" y="63"/>
                    </a:lnTo>
                    <a:lnTo>
                      <a:pt x="2" y="47"/>
                    </a:lnTo>
                    <a:lnTo>
                      <a:pt x="8" y="32"/>
                    </a:lnTo>
                    <a:lnTo>
                      <a:pt x="17" y="19"/>
                    </a:lnTo>
                    <a:lnTo>
                      <a:pt x="31" y="9"/>
                    </a:lnTo>
                    <a:lnTo>
                      <a:pt x="46"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68" name="TextBox 167"/>
            <p:cNvSpPr txBox="1"/>
            <p:nvPr/>
          </p:nvSpPr>
          <p:spPr>
            <a:xfrm>
              <a:off x="2880583" y="1363375"/>
              <a:ext cx="2124896" cy="584775"/>
            </a:xfrm>
            <a:prstGeom prst="rect">
              <a:avLst/>
            </a:prstGeom>
            <a:noFill/>
            <a:ln>
              <a:noFill/>
            </a:ln>
          </p:spPr>
          <p:txBody>
            <a:bodyPr wrap="square" rtlCol="0">
              <a:spAutoFit/>
            </a:bodyPr>
            <a:lstStyle/>
            <a:p>
              <a:pPr algn="ctr"/>
              <a:r>
                <a:rPr lang="en-IN" sz="1600" b="1" dirty="0">
                  <a:solidFill>
                    <a:schemeClr val="tx2">
                      <a:lumMod val="75000"/>
                    </a:schemeClr>
                  </a:solidFill>
                  <a:latin typeface="Arial" panose="020B0604020202020204" pitchFamily="34" charset="0"/>
                  <a:cs typeface="Arial" panose="020B0604020202020204" pitchFamily="34" charset="0"/>
                </a:rPr>
                <a:t>Launching the new customer organization</a:t>
              </a:r>
            </a:p>
          </p:txBody>
        </p:sp>
      </p:grpSp>
      <p:grpSp>
        <p:nvGrpSpPr>
          <p:cNvPr id="30" name="Group 29"/>
          <p:cNvGrpSpPr/>
          <p:nvPr/>
        </p:nvGrpSpPr>
        <p:grpSpPr>
          <a:xfrm>
            <a:off x="7094359" y="1737536"/>
            <a:ext cx="2159238" cy="2098118"/>
            <a:chOff x="7151509" y="1186259"/>
            <a:chExt cx="2159238" cy="2715642"/>
          </a:xfrm>
        </p:grpSpPr>
        <p:sp>
          <p:nvSpPr>
            <p:cNvPr id="96" name="Chevron 95"/>
            <p:cNvSpPr/>
            <p:nvPr/>
          </p:nvSpPr>
          <p:spPr>
            <a:xfrm>
              <a:off x="7151509" y="3428490"/>
              <a:ext cx="2159238" cy="473411"/>
            </a:xfrm>
            <a:prstGeom prst="chevron">
              <a:avLst/>
            </a:prstGeom>
            <a:solidFill>
              <a:srgbClr val="3A8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0" name="TextBox 169"/>
            <p:cNvSpPr txBox="1"/>
            <p:nvPr/>
          </p:nvSpPr>
          <p:spPr>
            <a:xfrm>
              <a:off x="7329280" y="1186259"/>
              <a:ext cx="1786723" cy="756888"/>
            </a:xfrm>
            <a:prstGeom prst="rect">
              <a:avLst/>
            </a:prstGeom>
            <a:noFill/>
          </p:spPr>
          <p:txBody>
            <a:bodyPr wrap="square" rtlCol="0">
              <a:spAutoFit/>
            </a:bodyPr>
            <a:lstStyle/>
            <a:p>
              <a:pPr algn="ctr"/>
              <a:r>
                <a:rPr lang="en-IN" sz="1600" b="1" dirty="0">
                  <a:solidFill>
                    <a:schemeClr val="accent3">
                      <a:lumMod val="75000"/>
                    </a:schemeClr>
                  </a:solidFill>
                  <a:latin typeface="Arial" panose="020B0604020202020204" pitchFamily="34" charset="0"/>
                  <a:cs typeface="Arial" panose="020B0604020202020204" pitchFamily="34" charset="0"/>
                </a:rPr>
                <a:t>Building on </a:t>
              </a:r>
              <a:br>
                <a:rPr lang="en-IN" sz="1600" b="1" dirty="0">
                  <a:solidFill>
                    <a:schemeClr val="accent3">
                      <a:lumMod val="75000"/>
                    </a:schemeClr>
                  </a:solidFill>
                  <a:latin typeface="Arial" panose="020B0604020202020204" pitchFamily="34" charset="0"/>
                  <a:cs typeface="Arial" panose="020B0604020202020204" pitchFamily="34" charset="0"/>
                </a:rPr>
              </a:br>
              <a:r>
                <a:rPr lang="en-IN" sz="1600" b="1" dirty="0">
                  <a:solidFill>
                    <a:schemeClr val="accent3">
                      <a:lumMod val="75000"/>
                    </a:schemeClr>
                  </a:solidFill>
                  <a:latin typeface="Arial" panose="020B0604020202020204" pitchFamily="34" charset="0"/>
                  <a:cs typeface="Arial" panose="020B0604020202020204" pitchFamily="34" charset="0"/>
                </a:rPr>
                <a:t>the success</a:t>
              </a:r>
            </a:p>
          </p:txBody>
        </p:sp>
      </p:grpSp>
      <p:grpSp>
        <p:nvGrpSpPr>
          <p:cNvPr id="38" name="Group 37"/>
          <p:cNvGrpSpPr/>
          <p:nvPr/>
        </p:nvGrpSpPr>
        <p:grpSpPr>
          <a:xfrm>
            <a:off x="9212024" y="1737535"/>
            <a:ext cx="2159238" cy="2094804"/>
            <a:chOff x="9290665" y="1192307"/>
            <a:chExt cx="2159238" cy="2711350"/>
          </a:xfrm>
        </p:grpSpPr>
        <p:sp>
          <p:nvSpPr>
            <p:cNvPr id="97" name="Chevron 96"/>
            <p:cNvSpPr/>
            <p:nvPr/>
          </p:nvSpPr>
          <p:spPr>
            <a:xfrm>
              <a:off x="9290665" y="3430246"/>
              <a:ext cx="2159238" cy="473411"/>
            </a:xfrm>
            <a:prstGeom prst="chevr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71" name="TextBox 170"/>
            <p:cNvSpPr txBox="1"/>
            <p:nvPr/>
          </p:nvSpPr>
          <p:spPr>
            <a:xfrm>
              <a:off x="9403019" y="1192307"/>
              <a:ext cx="1881285" cy="756887"/>
            </a:xfrm>
            <a:prstGeom prst="rect">
              <a:avLst/>
            </a:prstGeom>
            <a:noFill/>
          </p:spPr>
          <p:txBody>
            <a:bodyPr wrap="square" rtlCol="0">
              <a:spAutoFit/>
            </a:bodyPr>
            <a:lstStyle/>
            <a:p>
              <a:pPr algn="ctr"/>
              <a:r>
                <a:rPr lang="en-IN" sz="1600" b="1" dirty="0">
                  <a:solidFill>
                    <a:schemeClr val="accent3">
                      <a:lumMod val="50000"/>
                    </a:schemeClr>
                  </a:solidFill>
                  <a:latin typeface="Arial" panose="020B0604020202020204" pitchFamily="34" charset="0"/>
                  <a:cs typeface="Arial" panose="020B0604020202020204" pitchFamily="34" charset="0"/>
                </a:rPr>
                <a:t>Continuing the momentum</a:t>
              </a:r>
            </a:p>
          </p:txBody>
        </p:sp>
      </p:grpSp>
      <p:sp>
        <p:nvSpPr>
          <p:cNvPr id="10" name="TextBox 9">
            <a:extLst>
              <a:ext uri="{FF2B5EF4-FFF2-40B4-BE49-F238E27FC236}">
                <a16:creationId xmlns:a16="http://schemas.microsoft.com/office/drawing/2014/main" id="{9716CA39-24DF-4383-886F-3236C77A1943}"/>
              </a:ext>
            </a:extLst>
          </p:cNvPr>
          <p:cNvSpPr txBox="1"/>
          <p:nvPr/>
        </p:nvSpPr>
        <p:spPr>
          <a:xfrm>
            <a:off x="510104" y="838200"/>
            <a:ext cx="11329457" cy="877163"/>
          </a:xfrm>
          <a:prstGeom prst="rect">
            <a:avLst/>
          </a:prstGeom>
          <a:noFill/>
        </p:spPr>
        <p:txBody>
          <a:bodyPr wrap="square" rtlCol="0">
            <a:spAutoFit/>
          </a:bodyPr>
          <a:lstStyle/>
          <a:p>
            <a:r>
              <a:rPr lang="en-US" sz="1700" dirty="0">
                <a:solidFill>
                  <a:schemeClr val="tx1">
                    <a:lumMod val="65000"/>
                    <a:lumOff val="35000"/>
                  </a:schemeClr>
                </a:solidFill>
              </a:rPr>
              <a:t>I was tasked with rebuilding of the existing customer user group in which customers enjoy exclusive benefits with membership. This included educational opportunities, networking with Optum subject matter experts and other customers to promote customer engagement and loyalty, curb client retention and increase Net Promoter Scores (NPS) for customer satisfaction.</a:t>
            </a:r>
          </a:p>
        </p:txBody>
      </p:sp>
      <p:sp>
        <p:nvSpPr>
          <p:cNvPr id="3" name="TextBox 2">
            <a:extLst>
              <a:ext uri="{FF2B5EF4-FFF2-40B4-BE49-F238E27FC236}">
                <a16:creationId xmlns:a16="http://schemas.microsoft.com/office/drawing/2014/main" id="{B7937745-C0EF-4C9F-BAFC-FEC2E50531AF}"/>
              </a:ext>
            </a:extLst>
          </p:cNvPr>
          <p:cNvSpPr txBox="1"/>
          <p:nvPr/>
        </p:nvSpPr>
        <p:spPr>
          <a:xfrm>
            <a:off x="9780408" y="3424535"/>
            <a:ext cx="1021068" cy="461665"/>
          </a:xfrm>
          <a:prstGeom prst="rect">
            <a:avLst/>
          </a:prstGeom>
          <a:noFill/>
        </p:spPr>
        <p:txBody>
          <a:bodyPr wrap="square" rtlCol="0">
            <a:spAutoFit/>
          </a:bodyPr>
          <a:lstStyle/>
          <a:p>
            <a:pPr algn="ctr"/>
            <a:r>
              <a:rPr lang="en-US" b="1" dirty="0">
                <a:solidFill>
                  <a:schemeClr val="bg1"/>
                </a:solidFill>
                <a:latin typeface="Arial Narrow" panose="020B0606020202030204" pitchFamily="34" charset="0"/>
                <a:cs typeface="Arial" panose="020B0604020202020204" pitchFamily="34" charset="0"/>
              </a:rPr>
              <a:t>2019</a:t>
            </a:r>
          </a:p>
        </p:txBody>
      </p:sp>
      <p:sp>
        <p:nvSpPr>
          <p:cNvPr id="81" name="TextBox 80">
            <a:extLst>
              <a:ext uri="{FF2B5EF4-FFF2-40B4-BE49-F238E27FC236}">
                <a16:creationId xmlns:a16="http://schemas.microsoft.com/office/drawing/2014/main" id="{CB7DA575-B29E-44C3-B907-5D5BBF412B9A}"/>
              </a:ext>
            </a:extLst>
          </p:cNvPr>
          <p:cNvSpPr txBox="1"/>
          <p:nvPr/>
        </p:nvSpPr>
        <p:spPr>
          <a:xfrm>
            <a:off x="7682837" y="3424535"/>
            <a:ext cx="1021068" cy="461665"/>
          </a:xfrm>
          <a:prstGeom prst="rect">
            <a:avLst/>
          </a:prstGeom>
          <a:noFill/>
        </p:spPr>
        <p:txBody>
          <a:bodyPr wrap="square" rtlCol="0">
            <a:spAutoFit/>
          </a:bodyPr>
          <a:lstStyle/>
          <a:p>
            <a:pPr algn="ctr"/>
            <a:r>
              <a:rPr lang="en-US" b="1" dirty="0">
                <a:solidFill>
                  <a:schemeClr val="bg1"/>
                </a:solidFill>
                <a:latin typeface="Arial Narrow" panose="020B0606020202030204" pitchFamily="34" charset="0"/>
                <a:cs typeface="Arial" panose="020B0604020202020204" pitchFamily="34" charset="0"/>
              </a:rPr>
              <a:t>2018</a:t>
            </a:r>
          </a:p>
        </p:txBody>
      </p:sp>
      <p:sp>
        <p:nvSpPr>
          <p:cNvPr id="83" name="TextBox 82">
            <a:extLst>
              <a:ext uri="{FF2B5EF4-FFF2-40B4-BE49-F238E27FC236}">
                <a16:creationId xmlns:a16="http://schemas.microsoft.com/office/drawing/2014/main" id="{33698426-CDA8-4AB9-8F0C-781606841052}"/>
              </a:ext>
            </a:extLst>
          </p:cNvPr>
          <p:cNvSpPr txBox="1"/>
          <p:nvPr/>
        </p:nvSpPr>
        <p:spPr>
          <a:xfrm>
            <a:off x="4489552" y="3424535"/>
            <a:ext cx="1021068" cy="461665"/>
          </a:xfrm>
          <a:prstGeom prst="rect">
            <a:avLst/>
          </a:prstGeom>
          <a:noFill/>
        </p:spPr>
        <p:txBody>
          <a:bodyPr wrap="square" rtlCol="0">
            <a:spAutoFit/>
          </a:bodyPr>
          <a:lstStyle/>
          <a:p>
            <a:pPr algn="ctr"/>
            <a:r>
              <a:rPr lang="en-US" b="1" dirty="0">
                <a:solidFill>
                  <a:schemeClr val="bg1"/>
                </a:solidFill>
                <a:latin typeface="Arial Narrow" panose="020B0606020202030204" pitchFamily="34" charset="0"/>
                <a:cs typeface="Arial" panose="020B0604020202020204" pitchFamily="34" charset="0"/>
              </a:rPr>
              <a:t>2017</a:t>
            </a:r>
          </a:p>
        </p:txBody>
      </p:sp>
      <p:sp>
        <p:nvSpPr>
          <p:cNvPr id="84" name="TextBox 83">
            <a:extLst>
              <a:ext uri="{FF2B5EF4-FFF2-40B4-BE49-F238E27FC236}">
                <a16:creationId xmlns:a16="http://schemas.microsoft.com/office/drawing/2014/main" id="{8180D87B-848F-4EED-9E32-127F59971BFC}"/>
              </a:ext>
            </a:extLst>
          </p:cNvPr>
          <p:cNvSpPr txBox="1"/>
          <p:nvPr/>
        </p:nvSpPr>
        <p:spPr>
          <a:xfrm>
            <a:off x="975089" y="3424535"/>
            <a:ext cx="1518037" cy="461665"/>
          </a:xfrm>
          <a:prstGeom prst="rect">
            <a:avLst/>
          </a:prstGeom>
          <a:noFill/>
        </p:spPr>
        <p:txBody>
          <a:bodyPr wrap="square" rtlCol="0">
            <a:spAutoFit/>
          </a:bodyPr>
          <a:lstStyle/>
          <a:p>
            <a:pPr algn="ctr"/>
            <a:r>
              <a:rPr lang="en-US" b="1" dirty="0">
                <a:solidFill>
                  <a:schemeClr val="bg1"/>
                </a:solidFill>
                <a:latin typeface="Arial Narrow" panose="020B0606020202030204" pitchFamily="34" charset="0"/>
                <a:cs typeface="Arial" panose="020B0604020202020204" pitchFamily="34" charset="0"/>
              </a:rPr>
              <a:t>2014-16</a:t>
            </a:r>
          </a:p>
        </p:txBody>
      </p:sp>
      <p:sp>
        <p:nvSpPr>
          <p:cNvPr id="39" name="TextBox 38">
            <a:extLst>
              <a:ext uri="{FF2B5EF4-FFF2-40B4-BE49-F238E27FC236}">
                <a16:creationId xmlns:a16="http://schemas.microsoft.com/office/drawing/2014/main" id="{9028A410-7CEE-4ECB-901F-E726FC23E7C6}"/>
              </a:ext>
            </a:extLst>
          </p:cNvPr>
          <p:cNvSpPr txBox="1"/>
          <p:nvPr/>
        </p:nvSpPr>
        <p:spPr>
          <a:xfrm>
            <a:off x="2924898" y="3871238"/>
            <a:ext cx="4027481" cy="2072362"/>
          </a:xfrm>
          <a:prstGeom prst="rect">
            <a:avLst/>
          </a:prstGeom>
          <a:noFill/>
        </p:spPr>
        <p:txBody>
          <a:bodyPr wrap="square" rtlCol="0" anchor="ctr" anchorCtr="0">
            <a:spAutoFit/>
          </a:bodyPr>
          <a:lstStyle/>
          <a:p>
            <a:pPr marL="182880" indent="-182880">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Customer organization name and logo announced</a:t>
            </a:r>
          </a:p>
          <a:p>
            <a:pPr marL="182880" indent="-182880">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Customer webinar series launched</a:t>
            </a:r>
          </a:p>
          <a:p>
            <a:pPr marL="182880" indent="-182880">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Customer presenter(s) on all webinars to provide peer comments and best practices</a:t>
            </a:r>
          </a:p>
          <a:p>
            <a:pPr marL="182880" indent="-182880">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Continuing education credits offered for all educational webinars and events</a:t>
            </a:r>
          </a:p>
          <a:p>
            <a:pPr marL="182880" indent="-182880">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Member Appreciation Day established</a:t>
            </a:r>
          </a:p>
          <a:p>
            <a:pPr marL="182880" indent="-182880">
              <a:spcBef>
                <a:spcPts val="200"/>
              </a:spcBef>
              <a:spcAft>
                <a:spcPts val="200"/>
              </a:spcAft>
              <a:buFont typeface="Arial" panose="020B0604020202020204" pitchFamily="34" charset="0"/>
              <a:buChar char="•"/>
            </a:pPr>
            <a:r>
              <a:rPr lang="en-US" sz="1400" kern="0" dirty="0">
                <a:solidFill>
                  <a:schemeClr val="tx1">
                    <a:lumMod val="65000"/>
                    <a:lumOff val="35000"/>
                  </a:schemeClr>
                </a:solidFill>
                <a:cs typeface="Arial" panose="020B0604020202020204" pitchFamily="34" charset="0"/>
              </a:rPr>
              <a:t>Organization promoted in all media</a:t>
            </a:r>
          </a:p>
        </p:txBody>
      </p:sp>
      <p:sp>
        <p:nvSpPr>
          <p:cNvPr id="12" name="TextBox 11">
            <a:extLst>
              <a:ext uri="{FF2B5EF4-FFF2-40B4-BE49-F238E27FC236}">
                <a16:creationId xmlns:a16="http://schemas.microsoft.com/office/drawing/2014/main" id="{8C92BB9C-D44B-49C5-A676-3D4B03FC0AA1}"/>
              </a:ext>
            </a:extLst>
          </p:cNvPr>
          <p:cNvSpPr txBox="1"/>
          <p:nvPr/>
        </p:nvSpPr>
        <p:spPr>
          <a:xfrm>
            <a:off x="817563" y="2435423"/>
            <a:ext cx="1867603" cy="307777"/>
          </a:xfrm>
          <a:prstGeom prst="rect">
            <a:avLst/>
          </a:prstGeom>
          <a:noFill/>
        </p:spPr>
        <p:txBody>
          <a:bodyPr wrap="square" rtlCol="0">
            <a:spAutoFit/>
          </a:bodyPr>
          <a:lstStyle/>
          <a:p>
            <a:r>
              <a:rPr lang="en-US" sz="1400" dirty="0">
                <a:solidFill>
                  <a:schemeClr val="tx1">
                    <a:lumMod val="65000"/>
                    <a:lumOff val="35000"/>
                  </a:schemeClr>
                </a:solidFill>
              </a:rPr>
              <a:t>Launched in 2014</a:t>
            </a:r>
          </a:p>
        </p:txBody>
      </p:sp>
      <p:sp>
        <p:nvSpPr>
          <p:cNvPr id="47" name="TextBox 46">
            <a:extLst>
              <a:ext uri="{FF2B5EF4-FFF2-40B4-BE49-F238E27FC236}">
                <a16:creationId xmlns:a16="http://schemas.microsoft.com/office/drawing/2014/main" id="{E33F0928-6395-4453-BEFA-EC01BB662F13}"/>
              </a:ext>
            </a:extLst>
          </p:cNvPr>
          <p:cNvSpPr txBox="1"/>
          <p:nvPr/>
        </p:nvSpPr>
        <p:spPr>
          <a:xfrm>
            <a:off x="2924898" y="2241323"/>
            <a:ext cx="4065754" cy="738664"/>
          </a:xfrm>
          <a:prstGeom prst="rect">
            <a:avLst/>
          </a:prstGeom>
          <a:noFill/>
        </p:spPr>
        <p:txBody>
          <a:bodyPr wrap="square" rtlCol="0">
            <a:spAutoFit/>
          </a:bodyPr>
          <a:lstStyle/>
          <a:p>
            <a:r>
              <a:rPr lang="en-US" sz="1400" dirty="0">
                <a:solidFill>
                  <a:schemeClr val="tx1">
                    <a:lumMod val="65000"/>
                    <a:lumOff val="35000"/>
                  </a:schemeClr>
                </a:solidFill>
              </a:rPr>
              <a:t>Created and implemented initiatives to introduce the new customer program. </a:t>
            </a:r>
            <a:r>
              <a:rPr lang="en-US" sz="1400" u="sng" dirty="0">
                <a:solidFill>
                  <a:schemeClr val="tx1">
                    <a:lumMod val="65000"/>
                    <a:lumOff val="35000"/>
                  </a:schemeClr>
                </a:solidFill>
              </a:rPr>
              <a:t>Challenge:</a:t>
            </a:r>
            <a:r>
              <a:rPr lang="en-US" sz="1400" dirty="0">
                <a:solidFill>
                  <a:schemeClr val="tx1">
                    <a:lumMod val="65000"/>
                    <a:lumOff val="35000"/>
                  </a:schemeClr>
                </a:solidFill>
              </a:rPr>
              <a:t> Retain current membership, while increasing total membership.</a:t>
            </a:r>
          </a:p>
        </p:txBody>
      </p:sp>
      <p:sp>
        <p:nvSpPr>
          <p:cNvPr id="48" name="TextBox 47">
            <a:extLst>
              <a:ext uri="{FF2B5EF4-FFF2-40B4-BE49-F238E27FC236}">
                <a16:creationId xmlns:a16="http://schemas.microsoft.com/office/drawing/2014/main" id="{1B77BF79-233D-4DA3-AD3B-E7C8A3E31C76}"/>
              </a:ext>
            </a:extLst>
          </p:cNvPr>
          <p:cNvSpPr txBox="1"/>
          <p:nvPr/>
        </p:nvSpPr>
        <p:spPr>
          <a:xfrm>
            <a:off x="7208456" y="2233136"/>
            <a:ext cx="1956570" cy="738664"/>
          </a:xfrm>
          <a:prstGeom prst="rect">
            <a:avLst/>
          </a:prstGeom>
          <a:noFill/>
        </p:spPr>
        <p:txBody>
          <a:bodyPr wrap="square" rtlCol="0">
            <a:spAutoFit/>
          </a:bodyPr>
          <a:lstStyle/>
          <a:p>
            <a:r>
              <a:rPr lang="en-US" sz="1400" dirty="0">
                <a:solidFill>
                  <a:schemeClr val="tx1">
                    <a:lumMod val="65000"/>
                    <a:lumOff val="35000"/>
                  </a:schemeClr>
                </a:solidFill>
              </a:rPr>
              <a:t>With the foundation laid, additional programs are rolled out.</a:t>
            </a:r>
          </a:p>
        </p:txBody>
      </p:sp>
      <p:sp>
        <p:nvSpPr>
          <p:cNvPr id="49" name="TextBox 48">
            <a:extLst>
              <a:ext uri="{FF2B5EF4-FFF2-40B4-BE49-F238E27FC236}">
                <a16:creationId xmlns:a16="http://schemas.microsoft.com/office/drawing/2014/main" id="{04E9B778-F385-4667-AFE0-899B8A349E2F}"/>
              </a:ext>
            </a:extLst>
          </p:cNvPr>
          <p:cNvSpPr txBox="1"/>
          <p:nvPr/>
        </p:nvSpPr>
        <p:spPr>
          <a:xfrm>
            <a:off x="9362019" y="2226194"/>
            <a:ext cx="1881286" cy="738664"/>
          </a:xfrm>
          <a:prstGeom prst="rect">
            <a:avLst/>
          </a:prstGeom>
          <a:noFill/>
        </p:spPr>
        <p:txBody>
          <a:bodyPr wrap="square" rtlCol="0">
            <a:spAutoFit/>
          </a:bodyPr>
          <a:lstStyle/>
          <a:p>
            <a:r>
              <a:rPr lang="en-US" sz="1400" dirty="0">
                <a:solidFill>
                  <a:schemeClr val="tx1">
                    <a:lumMod val="65000"/>
                    <a:lumOff val="35000"/>
                  </a:schemeClr>
                </a:solidFill>
              </a:rPr>
              <a:t>Focus on member growth and program participation</a:t>
            </a:r>
          </a:p>
        </p:txBody>
      </p:sp>
      <p:sp>
        <p:nvSpPr>
          <p:cNvPr id="18" name="Arrow: Right 17">
            <a:extLst>
              <a:ext uri="{FF2B5EF4-FFF2-40B4-BE49-F238E27FC236}">
                <a16:creationId xmlns:a16="http://schemas.microsoft.com/office/drawing/2014/main" id="{E2CF0FE3-42B7-427C-B240-599990462AAC}"/>
              </a:ext>
            </a:extLst>
          </p:cNvPr>
          <p:cNvSpPr/>
          <p:nvPr/>
        </p:nvSpPr>
        <p:spPr>
          <a:xfrm>
            <a:off x="695311" y="6019800"/>
            <a:ext cx="11144250" cy="762000"/>
          </a:xfrm>
          <a:prstGeom prst="rightArrow">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Net Promoter Score*</a:t>
            </a:r>
          </a:p>
        </p:txBody>
      </p:sp>
      <p:sp>
        <p:nvSpPr>
          <p:cNvPr id="22" name="TextBox 21">
            <a:extLst>
              <a:ext uri="{FF2B5EF4-FFF2-40B4-BE49-F238E27FC236}">
                <a16:creationId xmlns:a16="http://schemas.microsoft.com/office/drawing/2014/main" id="{9D770B53-D2E8-4F08-85B0-2CF54FD54332}"/>
              </a:ext>
            </a:extLst>
          </p:cNvPr>
          <p:cNvSpPr txBox="1"/>
          <p:nvPr/>
        </p:nvSpPr>
        <p:spPr>
          <a:xfrm>
            <a:off x="1444783" y="6096000"/>
            <a:ext cx="534829" cy="506292"/>
          </a:xfrm>
          <a:prstGeom prst="rect">
            <a:avLst/>
          </a:prstGeom>
          <a:noFill/>
        </p:spPr>
        <p:txBody>
          <a:bodyPr wrap="square" rtlCol="0">
            <a:spAutoFit/>
          </a:bodyPr>
          <a:lstStyle/>
          <a:p>
            <a:pPr>
              <a:lnSpc>
                <a:spcPct val="150000"/>
              </a:lnSpc>
              <a:spcBef>
                <a:spcPts val="200"/>
              </a:spcBef>
            </a:pPr>
            <a:r>
              <a:rPr lang="en-US" sz="2000" b="1" dirty="0">
                <a:solidFill>
                  <a:schemeClr val="bg1"/>
                </a:solidFill>
              </a:rPr>
              <a:t>37</a:t>
            </a:r>
          </a:p>
        </p:txBody>
      </p:sp>
      <p:sp>
        <p:nvSpPr>
          <p:cNvPr id="59" name="TextBox 58">
            <a:extLst>
              <a:ext uri="{FF2B5EF4-FFF2-40B4-BE49-F238E27FC236}">
                <a16:creationId xmlns:a16="http://schemas.microsoft.com/office/drawing/2014/main" id="{5708142C-C94B-4837-8FDE-D062E81C78D7}"/>
              </a:ext>
            </a:extLst>
          </p:cNvPr>
          <p:cNvSpPr txBox="1"/>
          <p:nvPr/>
        </p:nvSpPr>
        <p:spPr>
          <a:xfrm>
            <a:off x="4645183" y="6096000"/>
            <a:ext cx="534829" cy="506292"/>
          </a:xfrm>
          <a:prstGeom prst="rect">
            <a:avLst/>
          </a:prstGeom>
          <a:noFill/>
        </p:spPr>
        <p:txBody>
          <a:bodyPr wrap="square" rtlCol="0">
            <a:spAutoFit/>
          </a:bodyPr>
          <a:lstStyle/>
          <a:p>
            <a:pPr>
              <a:lnSpc>
                <a:spcPct val="150000"/>
              </a:lnSpc>
            </a:pPr>
            <a:r>
              <a:rPr lang="en-US" sz="2000" b="1" dirty="0">
                <a:solidFill>
                  <a:schemeClr val="bg1"/>
                </a:solidFill>
              </a:rPr>
              <a:t>51</a:t>
            </a:r>
          </a:p>
        </p:txBody>
      </p:sp>
      <p:sp>
        <p:nvSpPr>
          <p:cNvPr id="60" name="TextBox 59">
            <a:extLst>
              <a:ext uri="{FF2B5EF4-FFF2-40B4-BE49-F238E27FC236}">
                <a16:creationId xmlns:a16="http://schemas.microsoft.com/office/drawing/2014/main" id="{7EEA545D-17D4-4526-804D-1003F75E1DB4}"/>
              </a:ext>
            </a:extLst>
          </p:cNvPr>
          <p:cNvSpPr txBox="1"/>
          <p:nvPr/>
        </p:nvSpPr>
        <p:spPr>
          <a:xfrm>
            <a:off x="7914058" y="6096000"/>
            <a:ext cx="534829" cy="506292"/>
          </a:xfrm>
          <a:prstGeom prst="rect">
            <a:avLst/>
          </a:prstGeom>
          <a:noFill/>
        </p:spPr>
        <p:txBody>
          <a:bodyPr wrap="square" rtlCol="0">
            <a:spAutoFit/>
          </a:bodyPr>
          <a:lstStyle/>
          <a:p>
            <a:pPr>
              <a:lnSpc>
                <a:spcPct val="150000"/>
              </a:lnSpc>
            </a:pPr>
            <a:r>
              <a:rPr lang="en-US" sz="2000" b="1" dirty="0">
                <a:solidFill>
                  <a:schemeClr val="bg1"/>
                </a:solidFill>
              </a:rPr>
              <a:t>65</a:t>
            </a:r>
          </a:p>
        </p:txBody>
      </p:sp>
      <p:sp>
        <p:nvSpPr>
          <p:cNvPr id="61" name="TextBox 60">
            <a:extLst>
              <a:ext uri="{FF2B5EF4-FFF2-40B4-BE49-F238E27FC236}">
                <a16:creationId xmlns:a16="http://schemas.microsoft.com/office/drawing/2014/main" id="{061F372F-7185-4864-BCAE-111F1E70960C}"/>
              </a:ext>
            </a:extLst>
          </p:cNvPr>
          <p:cNvSpPr txBox="1"/>
          <p:nvPr/>
        </p:nvSpPr>
        <p:spPr>
          <a:xfrm>
            <a:off x="10009768" y="6096000"/>
            <a:ext cx="534829" cy="506292"/>
          </a:xfrm>
          <a:prstGeom prst="rect">
            <a:avLst/>
          </a:prstGeom>
          <a:noFill/>
        </p:spPr>
        <p:txBody>
          <a:bodyPr wrap="square" rtlCol="0">
            <a:spAutoFit/>
          </a:bodyPr>
          <a:lstStyle/>
          <a:p>
            <a:pPr>
              <a:lnSpc>
                <a:spcPct val="150000"/>
              </a:lnSpc>
            </a:pPr>
            <a:r>
              <a:rPr lang="en-US" sz="2000" b="1" dirty="0">
                <a:solidFill>
                  <a:schemeClr val="bg1"/>
                </a:solidFill>
              </a:rPr>
              <a:t>67</a:t>
            </a:r>
          </a:p>
        </p:txBody>
      </p:sp>
      <p:sp>
        <p:nvSpPr>
          <p:cNvPr id="63" name="Arrow: Right 62">
            <a:extLst>
              <a:ext uri="{FF2B5EF4-FFF2-40B4-BE49-F238E27FC236}">
                <a16:creationId xmlns:a16="http://schemas.microsoft.com/office/drawing/2014/main" id="{17F69687-0766-4769-98D3-BA66B22BE418}"/>
              </a:ext>
            </a:extLst>
          </p:cNvPr>
          <p:cNvSpPr/>
          <p:nvPr/>
        </p:nvSpPr>
        <p:spPr>
          <a:xfrm>
            <a:off x="684212" y="2819400"/>
            <a:ext cx="11144250" cy="762000"/>
          </a:xfrm>
          <a:prstGeom prst="rightArrow">
            <a:avLst/>
          </a:prstGeom>
          <a:gradFill>
            <a:gsLst>
              <a:gs pos="100000">
                <a:schemeClr val="bg1">
                  <a:lumMod val="100000"/>
                  <a:alpha val="35000"/>
                </a:schemeClr>
              </a:gs>
              <a:gs pos="0">
                <a:schemeClr val="bg1"/>
              </a:gs>
              <a:gs pos="99000">
                <a:schemeClr val="bg1">
                  <a:lumMod val="85000"/>
                </a:schemeClr>
              </a:gs>
            </a:gsLst>
            <a:path path="circle">
              <a:fillToRect l="50000" t="50000" r="50000" b="50000"/>
            </a:path>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    Membership</a:t>
            </a:r>
          </a:p>
        </p:txBody>
      </p:sp>
      <p:sp>
        <p:nvSpPr>
          <p:cNvPr id="64" name="TextBox 63">
            <a:extLst>
              <a:ext uri="{FF2B5EF4-FFF2-40B4-BE49-F238E27FC236}">
                <a16:creationId xmlns:a16="http://schemas.microsoft.com/office/drawing/2014/main" id="{C14EFF9B-B586-4653-9D28-A2436195A773}"/>
              </a:ext>
            </a:extLst>
          </p:cNvPr>
          <p:cNvSpPr txBox="1"/>
          <p:nvPr/>
        </p:nvSpPr>
        <p:spPr>
          <a:xfrm>
            <a:off x="1307500" y="3000345"/>
            <a:ext cx="685800" cy="400110"/>
          </a:xfrm>
          <a:prstGeom prst="rect">
            <a:avLst/>
          </a:prstGeom>
          <a:noFill/>
        </p:spPr>
        <p:txBody>
          <a:bodyPr wrap="square" rtlCol="0">
            <a:spAutoFit/>
          </a:bodyPr>
          <a:lstStyle/>
          <a:p>
            <a:r>
              <a:rPr lang="en-US" sz="2000" b="1" dirty="0">
                <a:solidFill>
                  <a:srgbClr val="2860A4"/>
                </a:solidFill>
              </a:rPr>
              <a:t>257</a:t>
            </a:r>
          </a:p>
        </p:txBody>
      </p:sp>
      <p:sp>
        <p:nvSpPr>
          <p:cNvPr id="65" name="TextBox 64">
            <a:extLst>
              <a:ext uri="{FF2B5EF4-FFF2-40B4-BE49-F238E27FC236}">
                <a16:creationId xmlns:a16="http://schemas.microsoft.com/office/drawing/2014/main" id="{A30E7BFC-4476-4118-95A7-255D61928E85}"/>
              </a:ext>
            </a:extLst>
          </p:cNvPr>
          <p:cNvSpPr txBox="1"/>
          <p:nvPr/>
        </p:nvSpPr>
        <p:spPr>
          <a:xfrm>
            <a:off x="4646612" y="3000345"/>
            <a:ext cx="685800" cy="400110"/>
          </a:xfrm>
          <a:prstGeom prst="rect">
            <a:avLst/>
          </a:prstGeom>
          <a:noFill/>
        </p:spPr>
        <p:txBody>
          <a:bodyPr wrap="square" rtlCol="0">
            <a:spAutoFit/>
          </a:bodyPr>
          <a:lstStyle/>
          <a:p>
            <a:r>
              <a:rPr lang="en-US" sz="2000" b="1" dirty="0">
                <a:solidFill>
                  <a:schemeClr val="tx2">
                    <a:lumMod val="75000"/>
                  </a:schemeClr>
                </a:solidFill>
              </a:rPr>
              <a:t>495</a:t>
            </a:r>
          </a:p>
        </p:txBody>
      </p:sp>
      <p:sp>
        <p:nvSpPr>
          <p:cNvPr id="66" name="TextBox 65">
            <a:extLst>
              <a:ext uri="{FF2B5EF4-FFF2-40B4-BE49-F238E27FC236}">
                <a16:creationId xmlns:a16="http://schemas.microsoft.com/office/drawing/2014/main" id="{A4C87F77-3175-4E43-B99D-89314EDDC9D6}"/>
              </a:ext>
            </a:extLst>
          </p:cNvPr>
          <p:cNvSpPr txBox="1"/>
          <p:nvPr/>
        </p:nvSpPr>
        <p:spPr>
          <a:xfrm>
            <a:off x="7782488" y="2985752"/>
            <a:ext cx="821766" cy="400110"/>
          </a:xfrm>
          <a:prstGeom prst="rect">
            <a:avLst/>
          </a:prstGeom>
          <a:noFill/>
        </p:spPr>
        <p:txBody>
          <a:bodyPr wrap="square" rtlCol="0">
            <a:spAutoFit/>
          </a:bodyPr>
          <a:lstStyle/>
          <a:p>
            <a:r>
              <a:rPr lang="en-US" sz="2000" b="1" dirty="0">
                <a:solidFill>
                  <a:schemeClr val="accent3">
                    <a:lumMod val="75000"/>
                  </a:schemeClr>
                </a:solidFill>
              </a:rPr>
              <a:t>1,038</a:t>
            </a:r>
          </a:p>
        </p:txBody>
      </p:sp>
      <p:sp>
        <p:nvSpPr>
          <p:cNvPr id="67" name="TextBox 66">
            <a:extLst>
              <a:ext uri="{FF2B5EF4-FFF2-40B4-BE49-F238E27FC236}">
                <a16:creationId xmlns:a16="http://schemas.microsoft.com/office/drawing/2014/main" id="{75D1A22A-DAFF-4257-99D9-2AE0E5E8C0E3}"/>
              </a:ext>
            </a:extLst>
          </p:cNvPr>
          <p:cNvSpPr txBox="1"/>
          <p:nvPr/>
        </p:nvSpPr>
        <p:spPr>
          <a:xfrm>
            <a:off x="9866299" y="2989157"/>
            <a:ext cx="821766" cy="400110"/>
          </a:xfrm>
          <a:prstGeom prst="rect">
            <a:avLst/>
          </a:prstGeom>
          <a:noFill/>
        </p:spPr>
        <p:txBody>
          <a:bodyPr wrap="square" rtlCol="0">
            <a:spAutoFit/>
          </a:bodyPr>
          <a:lstStyle/>
          <a:p>
            <a:r>
              <a:rPr lang="en-US" sz="2000" b="1" dirty="0">
                <a:solidFill>
                  <a:schemeClr val="accent3">
                    <a:lumMod val="50000"/>
                  </a:schemeClr>
                </a:solidFill>
              </a:rPr>
              <a:t>2,078</a:t>
            </a:r>
          </a:p>
        </p:txBody>
      </p:sp>
      <p:sp>
        <p:nvSpPr>
          <p:cNvPr id="25" name="Arrow: Down 24">
            <a:extLst>
              <a:ext uri="{FF2B5EF4-FFF2-40B4-BE49-F238E27FC236}">
                <a16:creationId xmlns:a16="http://schemas.microsoft.com/office/drawing/2014/main" id="{6CF62701-9FEE-4995-97FD-8ADC54A31A5B}"/>
              </a:ext>
            </a:extLst>
          </p:cNvPr>
          <p:cNvSpPr/>
          <p:nvPr/>
        </p:nvSpPr>
        <p:spPr>
          <a:xfrm>
            <a:off x="1260284" y="5848290"/>
            <a:ext cx="795528" cy="400110"/>
          </a:xfrm>
          <a:prstGeom prst="downArrow">
            <a:avLst/>
          </a:prstGeom>
          <a:solidFill>
            <a:schemeClr val="bg1">
              <a:lumMod val="8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86D45136-A46C-49E4-8E72-A510107FD585}"/>
              </a:ext>
            </a:extLst>
          </p:cNvPr>
          <p:cNvSpPr/>
          <p:nvPr/>
        </p:nvSpPr>
        <p:spPr>
          <a:xfrm>
            <a:off x="4418012" y="5867400"/>
            <a:ext cx="795528" cy="365760"/>
          </a:xfrm>
          <a:prstGeom prst="downArrow">
            <a:avLst/>
          </a:prstGeom>
          <a:solidFill>
            <a:schemeClr val="bg1">
              <a:lumMod val="8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F21CD235-4CA0-4396-A851-CA10EF77C588}"/>
              </a:ext>
            </a:extLst>
          </p:cNvPr>
          <p:cNvSpPr/>
          <p:nvPr/>
        </p:nvSpPr>
        <p:spPr>
          <a:xfrm>
            <a:off x="7737284" y="5867400"/>
            <a:ext cx="795528" cy="365760"/>
          </a:xfrm>
          <a:prstGeom prst="downArrow">
            <a:avLst/>
          </a:prstGeom>
          <a:solidFill>
            <a:schemeClr val="bg1">
              <a:lumMod val="8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Down 51">
            <a:extLst>
              <a:ext uri="{FF2B5EF4-FFF2-40B4-BE49-F238E27FC236}">
                <a16:creationId xmlns:a16="http://schemas.microsoft.com/office/drawing/2014/main" id="{EFEAFE41-1ADC-429E-A271-75CFD3FE6FB5}"/>
              </a:ext>
            </a:extLst>
          </p:cNvPr>
          <p:cNvSpPr/>
          <p:nvPr/>
        </p:nvSpPr>
        <p:spPr>
          <a:xfrm>
            <a:off x="9828212" y="5867400"/>
            <a:ext cx="792585" cy="365760"/>
          </a:xfrm>
          <a:prstGeom prst="downArrow">
            <a:avLst/>
          </a:prstGeom>
          <a:solidFill>
            <a:schemeClr val="bg1">
              <a:lumMod val="85000"/>
            </a:schemeClr>
          </a:solidFill>
          <a:ln w="190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B8BD117A-1234-4EC9-91F5-4C6828B01900}"/>
              </a:ext>
            </a:extLst>
          </p:cNvPr>
          <p:cNvSpPr txBox="1"/>
          <p:nvPr/>
        </p:nvSpPr>
        <p:spPr>
          <a:xfrm>
            <a:off x="531812" y="6553200"/>
            <a:ext cx="4724399" cy="276999"/>
          </a:xfrm>
          <a:prstGeom prst="rect">
            <a:avLst/>
          </a:prstGeom>
          <a:noFill/>
        </p:spPr>
        <p:txBody>
          <a:bodyPr wrap="square" rtlCol="0">
            <a:spAutoFit/>
          </a:bodyPr>
          <a:lstStyle/>
          <a:p>
            <a:r>
              <a:rPr lang="en-US" sz="1200" i="1" dirty="0">
                <a:solidFill>
                  <a:schemeClr val="tx1">
                    <a:lumMod val="75000"/>
                    <a:lumOff val="25000"/>
                  </a:schemeClr>
                </a:solidFill>
              </a:rPr>
              <a:t>*Net Promoter Scores based on bi-annual customer satisfaction surveys</a:t>
            </a:r>
          </a:p>
        </p:txBody>
      </p:sp>
    </p:spTree>
    <p:extLst>
      <p:ext uri="{BB962C8B-B14F-4D97-AF65-F5344CB8AC3E}">
        <p14:creationId xmlns:p14="http://schemas.microsoft.com/office/powerpoint/2010/main" val="2761484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34FF-E921-4965-A411-3A233F6E5057}"/>
              </a:ext>
            </a:extLst>
          </p:cNvPr>
          <p:cNvSpPr>
            <a:spLocks noGrp="1"/>
          </p:cNvSpPr>
          <p:nvPr>
            <p:ph type="title"/>
          </p:nvPr>
        </p:nvSpPr>
        <p:spPr>
          <a:xfrm>
            <a:off x="609441" y="381000"/>
            <a:ext cx="10969943" cy="457200"/>
          </a:xfrm>
        </p:spPr>
        <p:txBody>
          <a:bodyPr/>
          <a:lstStyle/>
          <a:p>
            <a:r>
              <a:rPr lang="en-US" sz="2800" dirty="0"/>
              <a:t>Customer Engagement Campaign – Optum </a:t>
            </a:r>
            <a:r>
              <a:rPr lang="en-US" sz="2000" dirty="0"/>
              <a:t>(2016-2019)</a:t>
            </a:r>
          </a:p>
        </p:txBody>
      </p:sp>
      <p:graphicFrame>
        <p:nvGraphicFramePr>
          <p:cNvPr id="3" name="Diagram 2">
            <a:extLst>
              <a:ext uri="{FF2B5EF4-FFF2-40B4-BE49-F238E27FC236}">
                <a16:creationId xmlns:a16="http://schemas.microsoft.com/office/drawing/2014/main" id="{DC0B1AFB-8BD9-4F97-BB1B-B6DC16D6C549}"/>
              </a:ext>
            </a:extLst>
          </p:cNvPr>
          <p:cNvGraphicFramePr/>
          <p:nvPr>
            <p:extLst>
              <p:ext uri="{D42A27DB-BD31-4B8C-83A1-F6EECF244321}">
                <p14:modId xmlns:p14="http://schemas.microsoft.com/office/powerpoint/2010/main" val="1976400622"/>
              </p:ext>
            </p:extLst>
          </p:nvPr>
        </p:nvGraphicFramePr>
        <p:xfrm>
          <a:off x="455613" y="1143000"/>
          <a:ext cx="11195784"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F73ED7A-0582-4233-842C-5DA2264931E9}"/>
              </a:ext>
            </a:extLst>
          </p:cNvPr>
          <p:cNvSpPr txBox="1"/>
          <p:nvPr/>
        </p:nvSpPr>
        <p:spPr>
          <a:xfrm>
            <a:off x="531812" y="914400"/>
            <a:ext cx="11353800" cy="615553"/>
          </a:xfrm>
          <a:prstGeom prst="rect">
            <a:avLst/>
          </a:prstGeom>
          <a:noFill/>
        </p:spPr>
        <p:txBody>
          <a:bodyPr wrap="square" rtlCol="0">
            <a:spAutoFit/>
          </a:bodyPr>
          <a:lstStyle/>
          <a:p>
            <a:r>
              <a:rPr lang="en-US" sz="1700" dirty="0">
                <a:solidFill>
                  <a:schemeClr val="tx1">
                    <a:lumMod val="65000"/>
                    <a:lumOff val="35000"/>
                  </a:schemeClr>
                </a:solidFill>
              </a:rPr>
              <a:t>Customer campaign I created and led to promote Optum as </a:t>
            </a:r>
            <a:r>
              <a:rPr lang="en-US" sz="1700" b="1" i="1" dirty="0">
                <a:solidFill>
                  <a:schemeClr val="tx1">
                    <a:lumMod val="65000"/>
                    <a:lumOff val="35000"/>
                  </a:schemeClr>
                </a:solidFill>
              </a:rPr>
              <a:t>the</a:t>
            </a:r>
            <a:r>
              <a:rPr lang="en-US" sz="1700" dirty="0">
                <a:solidFill>
                  <a:schemeClr val="tx1">
                    <a:lumMod val="65000"/>
                    <a:lumOff val="35000"/>
                  </a:schemeClr>
                </a:solidFill>
              </a:rPr>
              <a:t> industry thought leader and provider of healthcare solutions. Mailings sent to the director of case management at each client hospital in celebration of National Case Management Week.</a:t>
            </a:r>
          </a:p>
        </p:txBody>
      </p:sp>
      <p:sp>
        <p:nvSpPr>
          <p:cNvPr id="5" name="Rectangle: Rounded Corners 4">
            <a:extLst>
              <a:ext uri="{FF2B5EF4-FFF2-40B4-BE49-F238E27FC236}">
                <a16:creationId xmlns:a16="http://schemas.microsoft.com/office/drawing/2014/main" id="{C1FD6C70-9951-4EFF-A5B2-A58A06FAA56F}"/>
              </a:ext>
            </a:extLst>
          </p:cNvPr>
          <p:cNvSpPr/>
          <p:nvPr/>
        </p:nvSpPr>
        <p:spPr>
          <a:xfrm>
            <a:off x="1674812" y="5867400"/>
            <a:ext cx="1981200" cy="584775"/>
          </a:xfrm>
          <a:prstGeom prst="roundRect">
            <a:avLst/>
          </a:prstGeom>
          <a:solidFill>
            <a:srgbClr val="E4F7F8"/>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2016 Net </a:t>
            </a:r>
            <a:br>
              <a:rPr lang="en-US" sz="1600" dirty="0">
                <a:solidFill>
                  <a:schemeClr val="tx1">
                    <a:lumMod val="75000"/>
                    <a:lumOff val="25000"/>
                  </a:schemeClr>
                </a:solidFill>
              </a:rPr>
            </a:br>
            <a:r>
              <a:rPr lang="en-US" sz="1600" dirty="0">
                <a:solidFill>
                  <a:schemeClr val="tx1">
                    <a:lumMod val="75000"/>
                    <a:lumOff val="25000"/>
                  </a:schemeClr>
                </a:solidFill>
              </a:rPr>
              <a:t>Promoter Score*: </a:t>
            </a:r>
            <a:r>
              <a:rPr lang="en-US" sz="1800" b="1" dirty="0">
                <a:solidFill>
                  <a:schemeClr val="tx2">
                    <a:lumMod val="75000"/>
                  </a:schemeClr>
                </a:solidFill>
              </a:rPr>
              <a:t>37</a:t>
            </a:r>
          </a:p>
        </p:txBody>
      </p:sp>
      <p:sp>
        <p:nvSpPr>
          <p:cNvPr id="6" name="Rectangle: Rounded Corners 5">
            <a:extLst>
              <a:ext uri="{FF2B5EF4-FFF2-40B4-BE49-F238E27FC236}">
                <a16:creationId xmlns:a16="http://schemas.microsoft.com/office/drawing/2014/main" id="{6C87C046-E9FE-4AA5-BF71-AA2977CC008C}"/>
              </a:ext>
            </a:extLst>
          </p:cNvPr>
          <p:cNvSpPr/>
          <p:nvPr/>
        </p:nvSpPr>
        <p:spPr>
          <a:xfrm>
            <a:off x="5561012" y="5867399"/>
            <a:ext cx="1981200" cy="584775"/>
          </a:xfrm>
          <a:prstGeom prst="roundRect">
            <a:avLst/>
          </a:prstGeom>
          <a:solidFill>
            <a:srgbClr val="E4F7F8"/>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2017 Net </a:t>
            </a:r>
            <a:br>
              <a:rPr lang="en-US" sz="1600" dirty="0">
                <a:solidFill>
                  <a:schemeClr val="tx1">
                    <a:lumMod val="75000"/>
                    <a:lumOff val="25000"/>
                  </a:schemeClr>
                </a:solidFill>
              </a:rPr>
            </a:br>
            <a:r>
              <a:rPr lang="en-US" sz="1600" dirty="0">
                <a:solidFill>
                  <a:schemeClr val="tx1">
                    <a:lumMod val="75000"/>
                    <a:lumOff val="25000"/>
                  </a:schemeClr>
                </a:solidFill>
              </a:rPr>
              <a:t>Promoter Score*: </a:t>
            </a:r>
            <a:r>
              <a:rPr lang="en-US" sz="1800" b="1" dirty="0">
                <a:solidFill>
                  <a:schemeClr val="tx2">
                    <a:lumMod val="75000"/>
                  </a:schemeClr>
                </a:solidFill>
              </a:rPr>
              <a:t>51</a:t>
            </a:r>
          </a:p>
        </p:txBody>
      </p:sp>
      <p:sp>
        <p:nvSpPr>
          <p:cNvPr id="7" name="Rectangle: Rounded Corners 6">
            <a:extLst>
              <a:ext uri="{FF2B5EF4-FFF2-40B4-BE49-F238E27FC236}">
                <a16:creationId xmlns:a16="http://schemas.microsoft.com/office/drawing/2014/main" id="{34486809-6580-4EDF-9BC9-DD38A7497BF7}"/>
              </a:ext>
            </a:extLst>
          </p:cNvPr>
          <p:cNvSpPr/>
          <p:nvPr/>
        </p:nvSpPr>
        <p:spPr>
          <a:xfrm>
            <a:off x="9371012" y="5867400"/>
            <a:ext cx="1981200" cy="584775"/>
          </a:xfrm>
          <a:prstGeom prst="roundRect">
            <a:avLst/>
          </a:prstGeom>
          <a:solidFill>
            <a:srgbClr val="E4F7F8"/>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kern="1000" dirty="0">
                <a:solidFill>
                  <a:schemeClr val="tx1">
                    <a:lumMod val="75000"/>
                    <a:lumOff val="25000"/>
                  </a:schemeClr>
                </a:solidFill>
              </a:rPr>
              <a:t>2018 Net </a:t>
            </a:r>
            <a:br>
              <a:rPr lang="en-US" sz="1600" kern="1000" dirty="0">
                <a:solidFill>
                  <a:schemeClr val="tx1">
                    <a:lumMod val="75000"/>
                    <a:lumOff val="25000"/>
                  </a:schemeClr>
                </a:solidFill>
              </a:rPr>
            </a:br>
            <a:r>
              <a:rPr lang="en-US" sz="1600" kern="1000" dirty="0">
                <a:solidFill>
                  <a:schemeClr val="tx1">
                    <a:lumMod val="75000"/>
                    <a:lumOff val="25000"/>
                  </a:schemeClr>
                </a:solidFill>
              </a:rPr>
              <a:t>Promoter Score*: </a:t>
            </a:r>
            <a:r>
              <a:rPr lang="en-US" sz="1800" b="1" kern="1000" dirty="0">
                <a:solidFill>
                  <a:schemeClr val="tx2">
                    <a:lumMod val="75000"/>
                  </a:schemeClr>
                </a:solidFill>
              </a:rPr>
              <a:t>65</a:t>
            </a:r>
          </a:p>
        </p:txBody>
      </p:sp>
      <p:sp>
        <p:nvSpPr>
          <p:cNvPr id="8" name="TextBox 7">
            <a:extLst>
              <a:ext uri="{FF2B5EF4-FFF2-40B4-BE49-F238E27FC236}">
                <a16:creationId xmlns:a16="http://schemas.microsoft.com/office/drawing/2014/main" id="{E4EE270D-4EA7-4A1A-9E1A-3522260CCEA2}"/>
              </a:ext>
            </a:extLst>
          </p:cNvPr>
          <p:cNvSpPr txBox="1"/>
          <p:nvPr/>
        </p:nvSpPr>
        <p:spPr>
          <a:xfrm>
            <a:off x="531812" y="6553200"/>
            <a:ext cx="4724399" cy="276999"/>
          </a:xfrm>
          <a:prstGeom prst="rect">
            <a:avLst/>
          </a:prstGeom>
          <a:noFill/>
        </p:spPr>
        <p:txBody>
          <a:bodyPr wrap="square" rtlCol="0">
            <a:spAutoFit/>
          </a:bodyPr>
          <a:lstStyle/>
          <a:p>
            <a:r>
              <a:rPr lang="en-US" sz="1200" i="1" dirty="0">
                <a:solidFill>
                  <a:schemeClr val="tx1">
                    <a:lumMod val="75000"/>
                    <a:lumOff val="25000"/>
                  </a:schemeClr>
                </a:solidFill>
              </a:rPr>
              <a:t>*Net Promoter Scores based on bi-annual customer satisfaction surveys</a:t>
            </a:r>
          </a:p>
        </p:txBody>
      </p:sp>
    </p:spTree>
    <p:extLst>
      <p:ext uri="{BB962C8B-B14F-4D97-AF65-F5344CB8AC3E}">
        <p14:creationId xmlns:p14="http://schemas.microsoft.com/office/powerpoint/2010/main" val="1204664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34FF-E921-4965-A411-3A233F6E5057}"/>
              </a:ext>
            </a:extLst>
          </p:cNvPr>
          <p:cNvSpPr>
            <a:spLocks noGrp="1"/>
          </p:cNvSpPr>
          <p:nvPr>
            <p:ph type="title"/>
          </p:nvPr>
        </p:nvSpPr>
        <p:spPr>
          <a:xfrm>
            <a:off x="609441" y="381000"/>
            <a:ext cx="11276171" cy="457200"/>
          </a:xfrm>
        </p:spPr>
        <p:txBody>
          <a:bodyPr/>
          <a:lstStyle/>
          <a:p>
            <a:r>
              <a:rPr lang="en-US" sz="2800" dirty="0"/>
              <a:t>Compliance Awareness Campaign – Executive Health Resources/Optum </a:t>
            </a:r>
            <a:r>
              <a:rPr lang="en-US" sz="2000" dirty="0"/>
              <a:t>(2016)</a:t>
            </a:r>
          </a:p>
        </p:txBody>
      </p:sp>
      <p:sp>
        <p:nvSpPr>
          <p:cNvPr id="4" name="TextBox 3">
            <a:extLst>
              <a:ext uri="{FF2B5EF4-FFF2-40B4-BE49-F238E27FC236}">
                <a16:creationId xmlns:a16="http://schemas.microsoft.com/office/drawing/2014/main" id="{CF73ED7A-0582-4233-842C-5DA2264931E9}"/>
              </a:ext>
            </a:extLst>
          </p:cNvPr>
          <p:cNvSpPr txBox="1"/>
          <p:nvPr/>
        </p:nvSpPr>
        <p:spPr>
          <a:xfrm>
            <a:off x="531812" y="914400"/>
            <a:ext cx="11047572" cy="1200329"/>
          </a:xfrm>
          <a:prstGeom prst="rect">
            <a:avLst/>
          </a:prstGeom>
          <a:noFill/>
        </p:spPr>
        <p:txBody>
          <a:bodyPr wrap="square" rtlCol="0">
            <a:spAutoFit/>
          </a:bodyPr>
          <a:lstStyle/>
          <a:p>
            <a:r>
              <a:rPr lang="en-US" sz="1800" dirty="0">
                <a:solidFill>
                  <a:schemeClr val="tx1">
                    <a:lumMod val="65000"/>
                    <a:lumOff val="35000"/>
                  </a:schemeClr>
                </a:solidFill>
              </a:rPr>
              <a:t>As the result of new government regulations on how hospitals determine patient care and status for Medicare reimbursement, I led the content creation and communications strategy on this campaign to create information, provide best practices and guidance to reassure customers of the importance of using the company’s clinical teams for review of their patient records to help ensure compliance and proper reimbursement and prevent claims denials.</a:t>
            </a:r>
          </a:p>
        </p:txBody>
      </p:sp>
      <p:pic>
        <p:nvPicPr>
          <p:cNvPr id="10" name="Picture 9">
            <a:extLst>
              <a:ext uri="{FF2B5EF4-FFF2-40B4-BE49-F238E27FC236}">
                <a16:creationId xmlns:a16="http://schemas.microsoft.com/office/drawing/2014/main" id="{8DB919DB-56DD-43D7-BE61-16B495965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50" y="2192020"/>
            <a:ext cx="2842572" cy="4437380"/>
          </a:xfrm>
          <a:prstGeom prst="rect">
            <a:avLst/>
          </a:prstGeom>
        </p:spPr>
      </p:pic>
      <p:graphicFrame>
        <p:nvGraphicFramePr>
          <p:cNvPr id="12" name="Diagram 11">
            <a:extLst>
              <a:ext uri="{FF2B5EF4-FFF2-40B4-BE49-F238E27FC236}">
                <a16:creationId xmlns:a16="http://schemas.microsoft.com/office/drawing/2014/main" id="{DF5B7F0E-BD65-416F-97C3-BE66DE46D854}"/>
              </a:ext>
            </a:extLst>
          </p:cNvPr>
          <p:cNvGraphicFramePr>
            <a:graphicFrameLocks/>
          </p:cNvGraphicFramePr>
          <p:nvPr>
            <p:extLst>
              <p:ext uri="{D42A27DB-BD31-4B8C-83A1-F6EECF244321}">
                <p14:modId xmlns:p14="http://schemas.microsoft.com/office/powerpoint/2010/main" val="3894568510"/>
              </p:ext>
            </p:extLst>
          </p:nvPr>
        </p:nvGraphicFramePr>
        <p:xfrm>
          <a:off x="3656012" y="2148839"/>
          <a:ext cx="7894320" cy="448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9294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Brochures / Flyers</a:t>
            </a:r>
          </a:p>
        </p:txBody>
      </p:sp>
      <p:pic>
        <p:nvPicPr>
          <p:cNvPr id="4" name="Picture 3">
            <a:extLst>
              <a:ext uri="{FF2B5EF4-FFF2-40B4-BE49-F238E27FC236}">
                <a16:creationId xmlns:a16="http://schemas.microsoft.com/office/drawing/2014/main" id="{777D85AA-A903-47E2-B9F9-553CB2466058}"/>
              </a:ext>
            </a:extLst>
          </p:cNvPr>
          <p:cNvPicPr>
            <a:picLocks/>
          </p:cNvPicPr>
          <p:nvPr/>
        </p:nvPicPr>
        <p:blipFill rotWithShape="1">
          <a:blip r:embed="rId2"/>
          <a:srcRect l="25634" t="17346" r="40622" b="5262"/>
          <a:stretch/>
        </p:blipFill>
        <p:spPr>
          <a:xfrm>
            <a:off x="531812" y="1938520"/>
            <a:ext cx="3422903" cy="4386080"/>
          </a:xfrm>
          <a:prstGeom prst="rect">
            <a:avLst/>
          </a:prstGeom>
          <a:ln w="12700">
            <a:solidFill>
              <a:schemeClr val="bg1">
                <a:lumMod val="85000"/>
              </a:schemeClr>
            </a:solidFill>
          </a:ln>
          <a:effectLst>
            <a:outerShdw blurRad="228600" dist="50800" dir="600000" algn="ctr" rotWithShape="0">
              <a:schemeClr val="bg1">
                <a:lumMod val="65000"/>
                <a:alpha val="99000"/>
              </a:schemeClr>
            </a:outerShdw>
          </a:effectLst>
        </p:spPr>
      </p:pic>
      <p:pic>
        <p:nvPicPr>
          <p:cNvPr id="5" name="Picture 4">
            <a:extLst>
              <a:ext uri="{FF2B5EF4-FFF2-40B4-BE49-F238E27FC236}">
                <a16:creationId xmlns:a16="http://schemas.microsoft.com/office/drawing/2014/main" id="{FA63E014-7070-458A-8A57-2814C77C9C6C}"/>
              </a:ext>
            </a:extLst>
          </p:cNvPr>
          <p:cNvPicPr>
            <a:picLocks noChangeAspect="1"/>
          </p:cNvPicPr>
          <p:nvPr/>
        </p:nvPicPr>
        <p:blipFill rotWithShape="1">
          <a:blip r:embed="rId3"/>
          <a:srcRect l="24008" t="17346" r="42233" b="5262"/>
          <a:stretch/>
        </p:blipFill>
        <p:spPr>
          <a:xfrm>
            <a:off x="7702890" y="1554480"/>
            <a:ext cx="3268322" cy="4288984"/>
          </a:xfrm>
          <a:prstGeom prst="rect">
            <a:avLst/>
          </a:prstGeom>
          <a:ln w="12700">
            <a:solidFill>
              <a:schemeClr val="bg1">
                <a:lumMod val="85000"/>
              </a:schemeClr>
            </a:solidFill>
          </a:ln>
          <a:effectLst>
            <a:outerShdw blurRad="228600" dist="50800" dir="600000" algn="ctr" rotWithShape="0">
              <a:schemeClr val="bg1">
                <a:lumMod val="65000"/>
                <a:alpha val="99000"/>
              </a:schemeClr>
            </a:outerShdw>
          </a:effectLst>
        </p:spPr>
      </p:pic>
      <p:pic>
        <p:nvPicPr>
          <p:cNvPr id="6" name="Picture 5">
            <a:extLst>
              <a:ext uri="{FF2B5EF4-FFF2-40B4-BE49-F238E27FC236}">
                <a16:creationId xmlns:a16="http://schemas.microsoft.com/office/drawing/2014/main" id="{B3770971-4714-42B8-966F-48F7179319AD}"/>
              </a:ext>
            </a:extLst>
          </p:cNvPr>
          <p:cNvPicPr>
            <a:picLocks noChangeAspect="1"/>
          </p:cNvPicPr>
          <p:nvPr/>
        </p:nvPicPr>
        <p:blipFill rotWithShape="1">
          <a:blip r:embed="rId4"/>
          <a:srcRect l="24008" t="17346" r="42233" b="5262"/>
          <a:stretch/>
        </p:blipFill>
        <p:spPr>
          <a:xfrm>
            <a:off x="8462708" y="2306100"/>
            <a:ext cx="3172807" cy="4170900"/>
          </a:xfrm>
          <a:prstGeom prst="rect">
            <a:avLst/>
          </a:prstGeom>
          <a:solidFill>
            <a:srgbClr val="10ACB4"/>
          </a:solidFill>
          <a:ln w="12700">
            <a:solidFill>
              <a:schemeClr val="bg1">
                <a:lumMod val="85000"/>
              </a:schemeClr>
            </a:solidFill>
          </a:ln>
          <a:effectLst>
            <a:outerShdw blurRad="228600" dist="50800" dir="600000" algn="ctr" rotWithShape="0">
              <a:schemeClr val="bg1">
                <a:lumMod val="65000"/>
                <a:alpha val="99000"/>
              </a:schemeClr>
            </a:outerShdw>
          </a:effectLst>
        </p:spPr>
      </p:pic>
      <p:sp>
        <p:nvSpPr>
          <p:cNvPr id="7" name="Rectangle: Rounded Corners 6">
            <a:extLst>
              <a:ext uri="{FF2B5EF4-FFF2-40B4-BE49-F238E27FC236}">
                <a16:creationId xmlns:a16="http://schemas.microsoft.com/office/drawing/2014/main" id="{F99F6898-3963-45EB-AE08-227BE21C9C96}"/>
              </a:ext>
            </a:extLst>
          </p:cNvPr>
          <p:cNvSpPr/>
          <p:nvPr/>
        </p:nvSpPr>
        <p:spPr>
          <a:xfrm>
            <a:off x="4570412" y="1600200"/>
            <a:ext cx="2667000" cy="228600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0" rtlCol="0" anchor="ctr"/>
          <a:lstStyle/>
          <a:p>
            <a:pPr algn="ctr"/>
            <a:r>
              <a:rPr lang="en-US" sz="2000" b="1" dirty="0">
                <a:solidFill>
                  <a:schemeClr val="tx2">
                    <a:lumMod val="75000"/>
                  </a:schemeClr>
                </a:solidFill>
                <a:latin typeface="+mj-lt"/>
              </a:rPr>
              <a:t>Customer Feedback</a:t>
            </a:r>
          </a:p>
          <a:p>
            <a:r>
              <a:rPr lang="en-US" sz="1600" dirty="0">
                <a:solidFill>
                  <a:schemeClr val="tx1">
                    <a:lumMod val="75000"/>
                    <a:lumOff val="25000"/>
                  </a:schemeClr>
                </a:solidFill>
              </a:rPr>
              <a:t>Provided Account Managers with an avenue to encourage client comments on our products/services and show how their suggestions help us to produce positive results for them.</a:t>
            </a:r>
          </a:p>
        </p:txBody>
      </p:sp>
      <p:sp>
        <p:nvSpPr>
          <p:cNvPr id="9" name="Rectangle: Rounded Corners 8">
            <a:extLst>
              <a:ext uri="{FF2B5EF4-FFF2-40B4-BE49-F238E27FC236}">
                <a16:creationId xmlns:a16="http://schemas.microsoft.com/office/drawing/2014/main" id="{FEE0DE64-1E4D-4F51-A33D-47E88008B651}"/>
              </a:ext>
            </a:extLst>
          </p:cNvPr>
          <p:cNvSpPr/>
          <p:nvPr/>
        </p:nvSpPr>
        <p:spPr>
          <a:xfrm>
            <a:off x="4418012" y="4191000"/>
            <a:ext cx="2667000" cy="228600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algn="ctr"/>
            <a:r>
              <a:rPr lang="en-US" sz="2000" b="1" dirty="0">
                <a:solidFill>
                  <a:schemeClr val="tx2">
                    <a:lumMod val="75000"/>
                  </a:schemeClr>
                </a:solidFill>
                <a:latin typeface="+mj-lt"/>
              </a:rPr>
              <a:t>Supplemental </a:t>
            </a:r>
            <a:br>
              <a:rPr lang="en-US" sz="2000" b="1" dirty="0">
                <a:solidFill>
                  <a:schemeClr val="tx2">
                    <a:lumMod val="75000"/>
                  </a:schemeClr>
                </a:solidFill>
                <a:latin typeface="+mj-lt"/>
              </a:rPr>
            </a:br>
            <a:r>
              <a:rPr lang="en-US" sz="2000" b="1" dirty="0">
                <a:solidFill>
                  <a:schemeClr val="tx2">
                    <a:lumMod val="75000"/>
                  </a:schemeClr>
                </a:solidFill>
                <a:latin typeface="+mj-lt"/>
              </a:rPr>
              <a:t>Services Offered</a:t>
            </a:r>
          </a:p>
          <a:p>
            <a:r>
              <a:rPr lang="en-US" sz="1600" dirty="0">
                <a:solidFill>
                  <a:schemeClr val="tx1">
                    <a:lumMod val="75000"/>
                    <a:lumOff val="25000"/>
                  </a:schemeClr>
                </a:solidFill>
              </a:rPr>
              <a:t>Educated customers on additional services the company offers that they may not be aware of and the value it can bring to their organizations.</a:t>
            </a:r>
          </a:p>
        </p:txBody>
      </p:sp>
      <p:sp>
        <p:nvSpPr>
          <p:cNvPr id="10" name="Arrow: Right 9">
            <a:extLst>
              <a:ext uri="{FF2B5EF4-FFF2-40B4-BE49-F238E27FC236}">
                <a16:creationId xmlns:a16="http://schemas.microsoft.com/office/drawing/2014/main" id="{F737E911-6FB9-4DA6-87BC-7F855E3C190E}"/>
              </a:ext>
            </a:extLst>
          </p:cNvPr>
          <p:cNvSpPr/>
          <p:nvPr/>
        </p:nvSpPr>
        <p:spPr>
          <a:xfrm>
            <a:off x="3744669" y="2209800"/>
            <a:ext cx="914400" cy="990600"/>
          </a:xfrm>
          <a:prstGeom prst="rightArrow">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98D64B9F-4529-43C6-A249-22677AC310B9}"/>
              </a:ext>
            </a:extLst>
          </p:cNvPr>
          <p:cNvSpPr/>
          <p:nvPr/>
        </p:nvSpPr>
        <p:spPr>
          <a:xfrm rot="10800000">
            <a:off x="6932612" y="4800600"/>
            <a:ext cx="914400" cy="990600"/>
          </a:xfrm>
          <a:prstGeom prst="rightArrow">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6D5A589-0B62-490E-87DF-95A684E6581D}"/>
              </a:ext>
            </a:extLst>
          </p:cNvPr>
          <p:cNvSpPr txBox="1"/>
          <p:nvPr/>
        </p:nvSpPr>
        <p:spPr>
          <a:xfrm>
            <a:off x="531812" y="914400"/>
            <a:ext cx="10591800" cy="646331"/>
          </a:xfrm>
          <a:prstGeom prst="rect">
            <a:avLst/>
          </a:prstGeom>
          <a:noFill/>
        </p:spPr>
        <p:txBody>
          <a:bodyPr wrap="square" rtlCol="0">
            <a:spAutoFit/>
          </a:bodyPr>
          <a:lstStyle/>
          <a:p>
            <a:r>
              <a:rPr lang="en-US" sz="1800" dirty="0">
                <a:solidFill>
                  <a:schemeClr val="tx1">
                    <a:lumMod val="65000"/>
                    <a:lumOff val="35000"/>
                  </a:schemeClr>
                </a:solidFill>
              </a:rPr>
              <a:t>Examples of marketing support materials I created and worked with the graphic design team to promote the organization, its products and other company services.</a:t>
            </a:r>
          </a:p>
        </p:txBody>
      </p:sp>
    </p:spTree>
    <p:extLst>
      <p:ext uri="{BB962C8B-B14F-4D97-AF65-F5344CB8AC3E}">
        <p14:creationId xmlns:p14="http://schemas.microsoft.com/office/powerpoint/2010/main" val="3518361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6">
                <a:lumMod val="5000"/>
                <a:lumOff val="95000"/>
              </a:schemeClr>
            </a:gs>
            <a:gs pos="73000">
              <a:schemeClr val="accent6">
                <a:lumMod val="45000"/>
                <a:lumOff val="55000"/>
              </a:schemeClr>
            </a:gs>
            <a:gs pos="86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Picture 9" descr="A close-up of a globe&#10;&#10;Description automatically generated">
            <a:extLst>
              <a:ext uri="{FF2B5EF4-FFF2-40B4-BE49-F238E27FC236}">
                <a16:creationId xmlns:a16="http://schemas.microsoft.com/office/drawing/2014/main" id="{58B25C0C-C6E0-6685-823C-94CFE9FCA474}"/>
              </a:ext>
            </a:extLst>
          </p:cNvPr>
          <p:cNvPicPr>
            <a:picLocks noChangeAspect="1"/>
          </p:cNvPicPr>
          <p:nvPr/>
        </p:nvPicPr>
        <p:blipFill>
          <a:blip r:embed="rId2">
            <a:extLst>
              <a:ext uri="{28A0092B-C50C-407E-A947-70E740481C1C}">
                <a14:useLocalDpi xmlns:a14="http://schemas.microsoft.com/office/drawing/2010/main" val="0"/>
              </a:ext>
            </a:extLst>
          </a:blip>
          <a:srcRect l="13986" r="44015" b="6947"/>
          <a:stretch/>
        </p:blipFill>
        <p:spPr>
          <a:xfrm>
            <a:off x="0" y="-7764"/>
            <a:ext cx="8759823" cy="6865764"/>
          </a:xfrm>
          <a:prstGeom prst="rect">
            <a:avLst/>
          </a:prstGeom>
          <a:ln>
            <a:noFill/>
          </a:ln>
          <a:effectLst/>
        </p:spPr>
      </p:pic>
      <p:sp>
        <p:nvSpPr>
          <p:cNvPr id="2" name="TextBox 1">
            <a:extLst>
              <a:ext uri="{FF2B5EF4-FFF2-40B4-BE49-F238E27FC236}">
                <a16:creationId xmlns:a16="http://schemas.microsoft.com/office/drawing/2014/main" id="{2E143C29-D298-A742-E7C9-8DFC13EBBFF7}"/>
              </a:ext>
            </a:extLst>
          </p:cNvPr>
          <p:cNvSpPr txBox="1"/>
          <p:nvPr/>
        </p:nvSpPr>
        <p:spPr>
          <a:xfrm>
            <a:off x="8685214" y="0"/>
            <a:ext cx="3503612" cy="6858000"/>
          </a:xfrm>
          <a:prstGeom prst="rect">
            <a:avLst/>
          </a:prstGeom>
          <a:solidFill>
            <a:srgbClr val="9DDEED"/>
          </a:solidFill>
          <a:ln>
            <a:solidFill>
              <a:schemeClr val="bg1">
                <a:lumMod val="95000"/>
              </a:schemeClr>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B3E10D53-3194-043B-53BF-566D96F34FDD}"/>
              </a:ext>
            </a:extLst>
          </p:cNvPr>
          <p:cNvSpPr txBox="1"/>
          <p:nvPr/>
        </p:nvSpPr>
        <p:spPr>
          <a:xfrm>
            <a:off x="227012" y="609600"/>
            <a:ext cx="3657600" cy="1200329"/>
          </a:xfrm>
          <a:prstGeom prst="rect">
            <a:avLst/>
          </a:prstGeom>
          <a:noFill/>
        </p:spPr>
        <p:txBody>
          <a:bodyPr wrap="square" rtlCol="0">
            <a:spAutoFit/>
          </a:bodyPr>
          <a:lstStyle/>
          <a:p>
            <a:pPr algn="ctr"/>
            <a:r>
              <a:rPr lang="en-US" sz="3600" dirty="0">
                <a:solidFill>
                  <a:schemeClr val="bg1"/>
                </a:solidFill>
              </a:rPr>
              <a:t>Executive </a:t>
            </a:r>
          </a:p>
          <a:p>
            <a:pPr algn="ctr"/>
            <a:r>
              <a:rPr lang="en-US" sz="3600" dirty="0">
                <a:solidFill>
                  <a:schemeClr val="bg1"/>
                </a:solidFill>
              </a:rPr>
              <a:t>Communications</a:t>
            </a:r>
          </a:p>
        </p:txBody>
      </p:sp>
      <p:sp>
        <p:nvSpPr>
          <p:cNvPr id="5" name="TextBox 4">
            <a:extLst>
              <a:ext uri="{FF2B5EF4-FFF2-40B4-BE49-F238E27FC236}">
                <a16:creationId xmlns:a16="http://schemas.microsoft.com/office/drawing/2014/main" id="{08FA54C6-4D8B-05F7-7E50-21F44E80C027}"/>
              </a:ext>
            </a:extLst>
          </p:cNvPr>
          <p:cNvSpPr txBox="1"/>
          <p:nvPr/>
        </p:nvSpPr>
        <p:spPr>
          <a:xfrm>
            <a:off x="8761412" y="304800"/>
            <a:ext cx="3276600" cy="6419706"/>
          </a:xfrm>
          <a:prstGeom prst="rect">
            <a:avLst/>
          </a:prstGeom>
          <a:noFill/>
        </p:spPr>
        <p:txBody>
          <a:bodyPr wrap="square" rIns="0" rtlCol="0">
            <a:spAutoFit/>
          </a:bodyPr>
          <a:lstStyle/>
          <a:p>
            <a:pPr>
              <a:spcAft>
                <a:spcPts val="900"/>
              </a:spcAft>
            </a:pPr>
            <a:r>
              <a:rPr lang="en-US" sz="2700" dirty="0">
                <a:solidFill>
                  <a:schemeClr val="tx2">
                    <a:lumMod val="50000"/>
                  </a:schemeClr>
                </a:solidFill>
              </a:rPr>
              <a:t>22 Years’ Experience</a:t>
            </a:r>
          </a:p>
          <a:p>
            <a:pPr marL="342900" indent="-342900">
              <a:spcAft>
                <a:spcPts val="700"/>
              </a:spcAft>
              <a:buFont typeface="Wingdings" panose="05000000000000000000" pitchFamily="2" charset="2"/>
              <a:buChar char="Ø"/>
            </a:pPr>
            <a:r>
              <a:rPr lang="en-US" sz="2200" dirty="0">
                <a:solidFill>
                  <a:schemeClr val="tx2">
                    <a:lumMod val="75000"/>
                  </a:schemeClr>
                </a:solidFill>
              </a:rPr>
              <a:t>Employee, Customer, Partner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Strategic and Investor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Organization and Crisis Communications</a:t>
            </a:r>
          </a:p>
          <a:p>
            <a:pPr marL="342900" indent="-342900">
              <a:spcAft>
                <a:spcPts val="700"/>
              </a:spcAft>
              <a:buFont typeface="Wingdings" panose="05000000000000000000" pitchFamily="2" charset="2"/>
              <a:buChar char="Ø"/>
            </a:pPr>
            <a:r>
              <a:rPr lang="en-US" sz="2200" dirty="0">
                <a:solidFill>
                  <a:schemeClr val="tx2">
                    <a:lumMod val="75000"/>
                  </a:schemeClr>
                </a:solidFill>
              </a:rPr>
              <a:t>Management Toolkits</a:t>
            </a:r>
          </a:p>
          <a:p>
            <a:pPr marL="342900" indent="-342900">
              <a:spcAft>
                <a:spcPts val="700"/>
              </a:spcAft>
              <a:buFont typeface="Wingdings" panose="05000000000000000000" pitchFamily="2" charset="2"/>
              <a:buChar char="Ø"/>
            </a:pPr>
            <a:r>
              <a:rPr lang="en-US" sz="2200" dirty="0">
                <a:solidFill>
                  <a:schemeClr val="tx2">
                    <a:lumMod val="75000"/>
                  </a:schemeClr>
                </a:solidFill>
              </a:rPr>
              <a:t>Key Messaging, Talking Points &amp; FAQs</a:t>
            </a:r>
          </a:p>
          <a:p>
            <a:pPr marL="342900" indent="-342900">
              <a:spcAft>
                <a:spcPts val="700"/>
              </a:spcAft>
              <a:buFont typeface="Wingdings" panose="05000000000000000000" pitchFamily="2" charset="2"/>
              <a:buChar char="Ø"/>
            </a:pPr>
            <a:r>
              <a:rPr lang="en-US" sz="2200" dirty="0">
                <a:solidFill>
                  <a:schemeClr val="tx2">
                    <a:lumMod val="75000"/>
                  </a:schemeClr>
                </a:solidFill>
              </a:rPr>
              <a:t>Speechwriting / Speaking Engagements</a:t>
            </a:r>
          </a:p>
          <a:p>
            <a:pPr marL="342900" indent="-342900">
              <a:spcAft>
                <a:spcPts val="700"/>
              </a:spcAft>
              <a:buFont typeface="Wingdings" panose="05000000000000000000" pitchFamily="2" charset="2"/>
              <a:buChar char="Ø"/>
            </a:pPr>
            <a:r>
              <a:rPr lang="en-US" sz="2200" dirty="0">
                <a:solidFill>
                  <a:schemeClr val="tx2">
                    <a:lumMod val="75000"/>
                  </a:schemeClr>
                </a:solidFill>
              </a:rPr>
              <a:t>Presentation Content</a:t>
            </a:r>
          </a:p>
          <a:p>
            <a:pPr marL="342900" indent="-342900">
              <a:spcAft>
                <a:spcPts val="700"/>
              </a:spcAft>
              <a:buFont typeface="Wingdings" panose="05000000000000000000" pitchFamily="2" charset="2"/>
              <a:buChar char="Ø"/>
            </a:pPr>
            <a:r>
              <a:rPr lang="en-US" sz="2200" dirty="0">
                <a:solidFill>
                  <a:schemeClr val="tx2">
                    <a:lumMod val="75000"/>
                  </a:schemeClr>
                </a:solidFill>
              </a:rPr>
              <a:t>Ghost-Written Articles</a:t>
            </a:r>
          </a:p>
          <a:p>
            <a:pPr marL="342900" indent="-342900">
              <a:spcAft>
                <a:spcPts val="700"/>
              </a:spcAft>
              <a:buFont typeface="Wingdings" panose="05000000000000000000" pitchFamily="2" charset="2"/>
              <a:buChar char="Ø"/>
            </a:pPr>
            <a:r>
              <a:rPr lang="en-US" sz="2200" dirty="0">
                <a:solidFill>
                  <a:schemeClr val="tx2">
                    <a:lumMod val="75000"/>
                  </a:schemeClr>
                </a:solidFill>
              </a:rPr>
              <a:t>Social Media and Blog Posts Strategies</a:t>
            </a:r>
          </a:p>
        </p:txBody>
      </p:sp>
    </p:spTree>
    <p:extLst>
      <p:ext uri="{BB962C8B-B14F-4D97-AF65-F5344CB8AC3E}">
        <p14:creationId xmlns:p14="http://schemas.microsoft.com/office/powerpoint/2010/main" val="1318721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93D534-9AE3-2303-C421-75CA1F72175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looking at a piece of paper">
            <a:extLst>
              <a:ext uri="{FF2B5EF4-FFF2-40B4-BE49-F238E27FC236}">
                <a16:creationId xmlns:a16="http://schemas.microsoft.com/office/drawing/2014/main" id="{0BBD5732-6758-8837-222F-2C8F537FFA07}"/>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1737" r="19224" b="2500"/>
          <a:stretch/>
        </p:blipFill>
        <p:spPr>
          <a:xfrm>
            <a:off x="3522570" y="10"/>
            <a:ext cx="8666255"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406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EA5CC55-61CD-99E8-69E7-C20A7E51C654}"/>
              </a:ext>
            </a:extLst>
          </p:cNvPr>
          <p:cNvSpPr/>
          <p:nvPr/>
        </p:nvSpPr>
        <p:spPr>
          <a:xfrm>
            <a:off x="480903" y="4419600"/>
            <a:ext cx="3976604"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99F554F-5229-CCC1-539E-0567D29DAC19}"/>
              </a:ext>
            </a:extLst>
          </p:cNvPr>
          <p:cNvSpPr>
            <a:spLocks noGrp="1"/>
          </p:cNvSpPr>
          <p:nvPr>
            <p:ph type="title"/>
          </p:nvPr>
        </p:nvSpPr>
        <p:spPr>
          <a:xfrm>
            <a:off x="480903" y="274639"/>
            <a:ext cx="3708509" cy="563561"/>
          </a:xfrm>
          <a:solidFill>
            <a:schemeClr val="bg1"/>
          </a:solidFill>
        </p:spPr>
        <p:txBody>
          <a:bodyPr/>
          <a:lstStyle/>
          <a:p>
            <a:r>
              <a:rPr lang="en-US" sz="2800" dirty="0"/>
              <a:t>  Employee Engagement</a:t>
            </a:r>
            <a:endParaRPr lang="en-US" sz="2000" dirty="0"/>
          </a:p>
        </p:txBody>
      </p:sp>
      <p:sp>
        <p:nvSpPr>
          <p:cNvPr id="10" name="TextBox 9">
            <a:extLst>
              <a:ext uri="{FF2B5EF4-FFF2-40B4-BE49-F238E27FC236}">
                <a16:creationId xmlns:a16="http://schemas.microsoft.com/office/drawing/2014/main" id="{3F728389-78CB-2755-B059-8E83450CC5A7}"/>
              </a:ext>
            </a:extLst>
          </p:cNvPr>
          <p:cNvSpPr txBox="1"/>
          <p:nvPr/>
        </p:nvSpPr>
        <p:spPr>
          <a:xfrm>
            <a:off x="608012" y="1066800"/>
            <a:ext cx="6324600" cy="5105400"/>
          </a:xfrm>
          <a:prstGeom prst="rect">
            <a:avLst/>
          </a:prstGeom>
        </p:spPr>
        <p:txBody>
          <a:bodyPr vert="horz" lIns="91440" tIns="45720" rIns="91440" bIns="45720" rtlCol="0">
            <a:noAutofit/>
          </a:bodyPr>
          <a:lstStyle/>
          <a:p>
            <a:pPr defTabSz="914400">
              <a:lnSpc>
                <a:spcPct val="110000"/>
              </a:lnSpc>
              <a:spcBef>
                <a:spcPts val="600"/>
              </a:spcBef>
              <a:spcAft>
                <a:spcPts val="600"/>
              </a:spcAft>
            </a:pPr>
            <a:r>
              <a:rPr lang="en-US" sz="1800" dirty="0"/>
              <a:t>For more than 20 years, I have worked directly with company executives – in organizations of all sizes – to ensure that the lines of communication between leadership and their teams are strong, consistent and transparent.</a:t>
            </a:r>
          </a:p>
          <a:p>
            <a:pPr defTabSz="914400">
              <a:lnSpc>
                <a:spcPct val="110000"/>
              </a:lnSpc>
              <a:spcBef>
                <a:spcPts val="600"/>
              </a:spcBef>
              <a:spcAft>
                <a:spcPts val="600"/>
              </a:spcAft>
            </a:pPr>
            <a:r>
              <a:rPr lang="en-US" sz="1800" dirty="0"/>
              <a:t>My top priority is to establish the executive’s voice as a leader who builds trust, increases morale and drives productivity among employees and clearly defines the organization’s vision and goals. I achieve this through the creation and implementation of*:</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Internal communications plans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Company events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Town Halls (content, speakers, Q&amp;As)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Culture and engagement programs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Reporting organizational changes, milestones and wins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Employee awards and recognitions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Change management strategies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Executive briefings and analysis of employee surveys</a:t>
            </a:r>
          </a:p>
        </p:txBody>
      </p:sp>
      <p:sp>
        <p:nvSpPr>
          <p:cNvPr id="2" name="TextBox 1">
            <a:extLst>
              <a:ext uri="{FF2B5EF4-FFF2-40B4-BE49-F238E27FC236}">
                <a16:creationId xmlns:a16="http://schemas.microsoft.com/office/drawing/2014/main" id="{2FB14835-8D16-C0DB-8175-31F45DE5A307}"/>
              </a:ext>
            </a:extLst>
          </p:cNvPr>
          <p:cNvSpPr txBox="1"/>
          <p:nvPr/>
        </p:nvSpPr>
        <p:spPr>
          <a:xfrm>
            <a:off x="608012" y="6324600"/>
            <a:ext cx="2057400" cy="307777"/>
          </a:xfrm>
          <a:prstGeom prst="rect">
            <a:avLst/>
          </a:prstGeom>
          <a:noFill/>
        </p:spPr>
        <p:txBody>
          <a:bodyPr wrap="square" rtlCol="0">
            <a:spAutoFit/>
          </a:bodyPr>
          <a:lstStyle/>
          <a:p>
            <a:r>
              <a:rPr lang="en-US" sz="1400" i="1" dirty="0"/>
              <a:t>*not a comprehensive list</a:t>
            </a:r>
          </a:p>
        </p:txBody>
      </p:sp>
    </p:spTree>
    <p:extLst>
      <p:ext uri="{BB962C8B-B14F-4D97-AF65-F5344CB8AC3E}">
        <p14:creationId xmlns:p14="http://schemas.microsoft.com/office/powerpoint/2010/main" val="869875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FD3554-D3AE-74C0-B1DB-806100326308}"/>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erson standing at a podium with his hand up&#10;&#10;Description automatically generated">
            <a:extLst>
              <a:ext uri="{FF2B5EF4-FFF2-40B4-BE49-F238E27FC236}">
                <a16:creationId xmlns:a16="http://schemas.microsoft.com/office/drawing/2014/main" id="{211052E9-6C70-E98C-42BA-F3791714CBAD}"/>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13841" t="7071" r="32345" b="2020"/>
          <a:stretch/>
        </p:blipFill>
        <p:spPr>
          <a:xfrm>
            <a:off x="4500166" y="10"/>
            <a:ext cx="7688659" cy="6857990"/>
          </a:xfrm>
          <a:prstGeom prst="rect">
            <a:avLst/>
          </a:prstGeom>
        </p:spPr>
      </p:pic>
      <p:sp>
        <p:nvSpPr>
          <p:cNvPr id="59" name="Rectangle 5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406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3" name="Rectangle 6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6C7B416-55B3-994D-A6D4-AC9D7A1B1B94}"/>
              </a:ext>
            </a:extLst>
          </p:cNvPr>
          <p:cNvSpPr/>
          <p:nvPr/>
        </p:nvSpPr>
        <p:spPr>
          <a:xfrm>
            <a:off x="480903" y="4419600"/>
            <a:ext cx="401926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32B8BD7-5E9B-EB37-ED1E-4531B36BD2D7}"/>
              </a:ext>
            </a:extLst>
          </p:cNvPr>
          <p:cNvSpPr>
            <a:spLocks noGrp="1"/>
          </p:cNvSpPr>
          <p:nvPr>
            <p:ph type="title"/>
          </p:nvPr>
        </p:nvSpPr>
        <p:spPr>
          <a:xfrm>
            <a:off x="480903" y="274639"/>
            <a:ext cx="3403709" cy="563561"/>
          </a:xfrm>
          <a:solidFill>
            <a:schemeClr val="bg1"/>
          </a:solidFill>
        </p:spPr>
        <p:txBody>
          <a:bodyPr/>
          <a:lstStyle/>
          <a:p>
            <a:r>
              <a:rPr lang="en-US" sz="2800" dirty="0"/>
              <a:t>  Industry Awareness</a:t>
            </a:r>
            <a:endParaRPr lang="en-US" sz="2000" dirty="0"/>
          </a:p>
        </p:txBody>
      </p:sp>
      <p:sp>
        <p:nvSpPr>
          <p:cNvPr id="30" name="TextBox 29">
            <a:extLst>
              <a:ext uri="{FF2B5EF4-FFF2-40B4-BE49-F238E27FC236}">
                <a16:creationId xmlns:a16="http://schemas.microsoft.com/office/drawing/2014/main" id="{77E0AF54-22DB-25C5-204F-5DB0D073DF51}"/>
              </a:ext>
            </a:extLst>
          </p:cNvPr>
          <p:cNvSpPr txBox="1"/>
          <p:nvPr/>
        </p:nvSpPr>
        <p:spPr>
          <a:xfrm>
            <a:off x="608012" y="1066800"/>
            <a:ext cx="6096000" cy="5105400"/>
          </a:xfrm>
          <a:prstGeom prst="rect">
            <a:avLst/>
          </a:prstGeom>
        </p:spPr>
        <p:txBody>
          <a:bodyPr vert="horz" lIns="91440" tIns="45720" rIns="91440" bIns="45720" rtlCol="0">
            <a:noAutofit/>
          </a:bodyPr>
          <a:lstStyle/>
          <a:p>
            <a:pPr defTabSz="914400">
              <a:lnSpc>
                <a:spcPct val="110000"/>
              </a:lnSpc>
              <a:spcBef>
                <a:spcPts val="600"/>
              </a:spcBef>
              <a:spcAft>
                <a:spcPts val="600"/>
              </a:spcAft>
            </a:pPr>
            <a:r>
              <a:rPr lang="en-US" sz="1800" dirty="0"/>
              <a:t>Building and maintaining a positive image of any organization starts with leadership. Our leaders not only become the representatives of the company and promoters of our brand, but our champions throughout the industry. I always strive to ensure they are well prepared with our key messages, talking points and the best way to communicate the company’s vision.</a:t>
            </a:r>
          </a:p>
          <a:p>
            <a:pPr defTabSz="914400">
              <a:spcBef>
                <a:spcPts val="600"/>
              </a:spcBef>
              <a:spcAft>
                <a:spcPts val="600"/>
              </a:spcAft>
            </a:pPr>
            <a:r>
              <a:rPr lang="en-US" sz="1800" dirty="0"/>
              <a:t>It is critical that leadership stay in touch with the needs of our customers and partners and the challenges in the industry. I achieve this through*:</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Branding</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Key Messaging</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Speaking Engagements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Customer &amp; Partner Communications</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Crisis Communications management</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Investor Relations interaction</a:t>
            </a:r>
          </a:p>
          <a:p>
            <a:pPr marL="54864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Talking Points and FAQs</a:t>
            </a:r>
          </a:p>
        </p:txBody>
      </p:sp>
      <p:sp>
        <p:nvSpPr>
          <p:cNvPr id="2" name="TextBox 1">
            <a:extLst>
              <a:ext uri="{FF2B5EF4-FFF2-40B4-BE49-F238E27FC236}">
                <a16:creationId xmlns:a16="http://schemas.microsoft.com/office/drawing/2014/main" id="{CA8EFC80-D22A-52C5-57DB-BD2C8FCE2ECF}"/>
              </a:ext>
            </a:extLst>
          </p:cNvPr>
          <p:cNvSpPr txBox="1"/>
          <p:nvPr/>
        </p:nvSpPr>
        <p:spPr>
          <a:xfrm>
            <a:off x="608012" y="6324600"/>
            <a:ext cx="2057400" cy="307777"/>
          </a:xfrm>
          <a:prstGeom prst="rect">
            <a:avLst/>
          </a:prstGeom>
          <a:noFill/>
        </p:spPr>
        <p:txBody>
          <a:bodyPr wrap="square" rtlCol="0">
            <a:spAutoFit/>
          </a:bodyPr>
          <a:lstStyle/>
          <a:p>
            <a:r>
              <a:rPr lang="en-US" sz="1400" i="1" dirty="0"/>
              <a:t>*not a comprehensive list</a:t>
            </a:r>
          </a:p>
        </p:txBody>
      </p:sp>
    </p:spTree>
    <p:extLst>
      <p:ext uri="{BB962C8B-B14F-4D97-AF65-F5344CB8AC3E}">
        <p14:creationId xmlns:p14="http://schemas.microsoft.com/office/powerpoint/2010/main" val="237858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41000"/>
          </a:schemeClr>
        </a:solidFill>
        <a:effectLst/>
      </p:bgPr>
    </p:bg>
    <p:spTree>
      <p:nvGrpSpPr>
        <p:cNvPr id="1" name="">
          <a:extLst>
            <a:ext uri="{FF2B5EF4-FFF2-40B4-BE49-F238E27FC236}">
              <a16:creationId xmlns:a16="http://schemas.microsoft.com/office/drawing/2014/main" id="{9AFC2E46-5CCA-CAEC-4B17-DA0170AAEFE9}"/>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erson sitting on a chair in front of a green screen&#10;&#10;Description automatically generated">
            <a:extLst>
              <a:ext uri="{FF2B5EF4-FFF2-40B4-BE49-F238E27FC236}">
                <a16:creationId xmlns:a16="http://schemas.microsoft.com/office/drawing/2014/main" id="{FB7B647F-6E54-9C23-C61E-79A04779EB6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6352" t="9091" r="32796" b="-1"/>
          <a:stretch/>
        </p:blipFill>
        <p:spPr>
          <a:xfrm>
            <a:off x="4341812" y="10"/>
            <a:ext cx="7847013"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406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C0EFD8E9-AE7E-9E66-25D4-F6B6B0105D6E}"/>
              </a:ext>
            </a:extLst>
          </p:cNvPr>
          <p:cNvSpPr txBox="1">
            <a:spLocks/>
          </p:cNvSpPr>
          <p:nvPr/>
        </p:nvSpPr>
        <p:spPr>
          <a:xfrm>
            <a:off x="480903" y="274639"/>
            <a:ext cx="3403709" cy="563561"/>
          </a:xfrm>
          <a:prstGeom prst="rect">
            <a:avLst/>
          </a:prstGeom>
          <a:solidFill>
            <a:schemeClr val="bg1"/>
          </a:solidFill>
        </p:spPr>
        <p:txBody>
          <a:bodyPr vert="horz" lIns="0" tIns="60949" rIns="0" bIns="60949" rtlCol="0" anchor="ctr">
            <a:noAutofit/>
          </a:bodyPr>
          <a:lst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a:lstStyle>
          <a:p>
            <a:r>
              <a:rPr lang="en-US" sz="2800" dirty="0"/>
              <a:t>  Media Coverage</a:t>
            </a:r>
            <a:endParaRPr lang="en-US" sz="2000" dirty="0"/>
          </a:p>
        </p:txBody>
      </p:sp>
      <p:sp>
        <p:nvSpPr>
          <p:cNvPr id="29" name="Rectangle 28">
            <a:extLst>
              <a:ext uri="{FF2B5EF4-FFF2-40B4-BE49-F238E27FC236}">
                <a16:creationId xmlns:a16="http://schemas.microsoft.com/office/drawing/2014/main" id="{E741BBCC-CF84-DD4A-B606-2F9D56261E09}"/>
              </a:ext>
            </a:extLst>
          </p:cNvPr>
          <p:cNvSpPr/>
          <p:nvPr/>
        </p:nvSpPr>
        <p:spPr>
          <a:xfrm>
            <a:off x="480903" y="4419600"/>
            <a:ext cx="3976604"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9FA52A7-3203-96E8-7D86-BE3294729CB1}"/>
              </a:ext>
            </a:extLst>
          </p:cNvPr>
          <p:cNvSpPr txBox="1"/>
          <p:nvPr/>
        </p:nvSpPr>
        <p:spPr>
          <a:xfrm>
            <a:off x="608012" y="1066800"/>
            <a:ext cx="6324600" cy="5105400"/>
          </a:xfrm>
          <a:prstGeom prst="rect">
            <a:avLst/>
          </a:prstGeom>
        </p:spPr>
        <p:txBody>
          <a:bodyPr vert="horz" lIns="91440" tIns="45720" rIns="91440" bIns="45720" rtlCol="0">
            <a:noAutofit/>
          </a:bodyPr>
          <a:lstStyle/>
          <a:p>
            <a:pPr defTabSz="914400">
              <a:lnSpc>
                <a:spcPct val="110000"/>
              </a:lnSpc>
              <a:spcBef>
                <a:spcPts val="600"/>
              </a:spcBef>
              <a:spcAft>
                <a:spcPts val="600"/>
              </a:spcAft>
            </a:pPr>
            <a:r>
              <a:rPr lang="en-US" sz="1800" dirty="0"/>
              <a:t>A strong relationship between an organization and the media is critical to health of the business. As the primary spokespeople for the company, leadership has a responsibility to not only present information in a consumable way, but to relay a sense of expertise and credibility.</a:t>
            </a:r>
          </a:p>
          <a:p>
            <a:pPr defTabSz="914400">
              <a:lnSpc>
                <a:spcPct val="110000"/>
              </a:lnSpc>
              <a:spcBef>
                <a:spcPts val="600"/>
              </a:spcBef>
              <a:spcAft>
                <a:spcPts val="600"/>
              </a:spcAft>
            </a:pPr>
            <a:r>
              <a:rPr lang="en-US" sz="1800" dirty="0"/>
              <a:t>As both a former member of the media and a representative to the media, I have a unique perspective on how information is best delivered with optimal results. I achieve these outcomes by*:</a:t>
            </a:r>
          </a:p>
          <a:p>
            <a:pPr marL="34290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Targeting the audience and media channels to use</a:t>
            </a:r>
          </a:p>
          <a:p>
            <a:pPr marL="34290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Bylined/ghost-written articles (e.g., profiles, case studies, white papers) for leadership</a:t>
            </a:r>
          </a:p>
          <a:p>
            <a:pPr marL="34290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Proactive media pitching </a:t>
            </a:r>
            <a:r>
              <a:rPr lang="en-US" sz="1800"/>
              <a:t>and earned placement</a:t>
            </a:r>
            <a:endParaRPr lang="en-US" sz="1800" dirty="0"/>
          </a:p>
          <a:p>
            <a:pPr marL="34290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Media training and interview preparation</a:t>
            </a:r>
          </a:p>
          <a:p>
            <a:pPr marL="34290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Addressing the issues and reiterating key messaging</a:t>
            </a:r>
          </a:p>
          <a:p>
            <a:pPr marL="34290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Strategic social media, blogs, podcasts</a:t>
            </a:r>
          </a:p>
          <a:p>
            <a:pPr marL="342900" indent="-342900" defTabSz="914400">
              <a:lnSpc>
                <a:spcPct val="90000"/>
              </a:lnSpc>
              <a:spcBef>
                <a:spcPts val="500"/>
              </a:spcBef>
              <a:buClr>
                <a:schemeClr val="accent3">
                  <a:lumMod val="75000"/>
                </a:schemeClr>
              </a:buClr>
              <a:buFont typeface="Wingdings" panose="05000000000000000000" pitchFamily="2" charset="2"/>
              <a:buChar char="Ø"/>
            </a:pPr>
            <a:r>
              <a:rPr lang="en-US" sz="1800" dirty="0"/>
              <a:t>Storytelling with broad appeal</a:t>
            </a:r>
          </a:p>
        </p:txBody>
      </p:sp>
      <p:sp>
        <p:nvSpPr>
          <p:cNvPr id="2" name="TextBox 1">
            <a:extLst>
              <a:ext uri="{FF2B5EF4-FFF2-40B4-BE49-F238E27FC236}">
                <a16:creationId xmlns:a16="http://schemas.microsoft.com/office/drawing/2014/main" id="{1B1E8290-4EC0-68DB-E3C5-F85BA93F2FB9}"/>
              </a:ext>
            </a:extLst>
          </p:cNvPr>
          <p:cNvSpPr txBox="1"/>
          <p:nvPr/>
        </p:nvSpPr>
        <p:spPr>
          <a:xfrm>
            <a:off x="608012" y="6324600"/>
            <a:ext cx="2057400" cy="307777"/>
          </a:xfrm>
          <a:prstGeom prst="rect">
            <a:avLst/>
          </a:prstGeom>
          <a:noFill/>
        </p:spPr>
        <p:txBody>
          <a:bodyPr wrap="square" rtlCol="0">
            <a:spAutoFit/>
          </a:bodyPr>
          <a:lstStyle/>
          <a:p>
            <a:r>
              <a:rPr lang="en-US" sz="1400" i="1" dirty="0"/>
              <a:t>*not a comprehensive list</a:t>
            </a:r>
          </a:p>
        </p:txBody>
      </p:sp>
    </p:spTree>
    <p:extLst>
      <p:ext uri="{BB962C8B-B14F-4D97-AF65-F5344CB8AC3E}">
        <p14:creationId xmlns:p14="http://schemas.microsoft.com/office/powerpoint/2010/main" val="3894853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B701BA-59BF-58B4-93DB-62345A79BA37}"/>
              </a:ext>
            </a:extLst>
          </p:cNvPr>
          <p:cNvSpPr/>
          <p:nvPr/>
        </p:nvSpPr>
        <p:spPr>
          <a:xfrm>
            <a:off x="5942012" y="0"/>
            <a:ext cx="6246813"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globe&#10;&#10;Description automatically generated">
            <a:extLst>
              <a:ext uri="{FF2B5EF4-FFF2-40B4-BE49-F238E27FC236}">
                <a16:creationId xmlns:a16="http://schemas.microsoft.com/office/drawing/2014/main" id="{58B25C0C-C6E0-6685-823C-94CFE9FCA474}"/>
              </a:ext>
            </a:extLst>
          </p:cNvPr>
          <p:cNvPicPr>
            <a:picLocks noChangeAspect="1"/>
          </p:cNvPicPr>
          <p:nvPr/>
        </p:nvPicPr>
        <p:blipFill>
          <a:blip r:embed="rId2">
            <a:extLst>
              <a:ext uri="{28A0092B-C50C-407E-A947-70E740481C1C}">
                <a14:useLocalDpi xmlns:a14="http://schemas.microsoft.com/office/drawing/2010/main" val="0"/>
              </a:ext>
            </a:extLst>
          </a:blip>
          <a:srcRect r="41067" b="6947"/>
          <a:stretch/>
        </p:blipFill>
        <p:spPr>
          <a:xfrm>
            <a:off x="1461" y="-3048"/>
            <a:ext cx="12187364" cy="6860684"/>
          </a:xfrm>
          <a:prstGeom prst="rect">
            <a:avLst/>
          </a:prstGeom>
        </p:spPr>
      </p:pic>
      <p:sp>
        <p:nvSpPr>
          <p:cNvPr id="12" name="TextBox 11">
            <a:extLst>
              <a:ext uri="{FF2B5EF4-FFF2-40B4-BE49-F238E27FC236}">
                <a16:creationId xmlns:a16="http://schemas.microsoft.com/office/drawing/2014/main" id="{E7B5F8BC-68B6-6C3A-5ADD-C9BAAFFF39A2}"/>
              </a:ext>
            </a:extLst>
          </p:cNvPr>
          <p:cNvSpPr txBox="1"/>
          <p:nvPr/>
        </p:nvSpPr>
        <p:spPr>
          <a:xfrm>
            <a:off x="836612" y="1600200"/>
            <a:ext cx="4343400" cy="2323713"/>
          </a:xfrm>
          <a:prstGeom prst="rect">
            <a:avLst/>
          </a:prstGeom>
          <a:noFill/>
        </p:spPr>
        <p:txBody>
          <a:bodyPr wrap="square" rtlCol="0">
            <a:spAutoFit/>
          </a:bodyPr>
          <a:lstStyle/>
          <a:p>
            <a:pPr algn="ctr"/>
            <a:r>
              <a:rPr lang="en-US" sz="36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Thomas Schaffner</a:t>
            </a:r>
            <a:br>
              <a:rPr lang="en-US" sz="14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endParaRPr lang="en-US" sz="14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a:p>
            <a:pPr algn="ctr">
              <a:spcAft>
                <a:spcPts val="300"/>
              </a:spcAft>
            </a:pPr>
            <a:r>
              <a:rPr lang="en-US" sz="2000" b="1" u="sng"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schaffnertf@gmail.com </a:t>
            </a:r>
            <a:endParaRPr lang="en-US" sz="2000" b="1" u="sng"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a:p>
            <a:pPr algn="ctr"/>
            <a:r>
              <a:rPr lang="en-US" sz="20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267-251-1459</a:t>
            </a:r>
          </a:p>
          <a:p>
            <a:pPr algn="ctr">
              <a:spcAft>
                <a:spcPts val="300"/>
              </a:spcAft>
            </a:pPr>
            <a:br>
              <a:rPr lang="en-US" sz="10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US" sz="2000" b="1" dirty="0">
                <a:solidFill>
                  <a:schemeClr val="bg1"/>
                </a:solidFill>
                <a:hlinkClick r:id="rId4">
                  <a:extLst>
                    <a:ext uri="{A12FA001-AC4F-418D-AE19-62706E023703}">
                      <ahyp:hlinkClr xmlns:ahyp="http://schemas.microsoft.com/office/drawing/2018/hyperlinkcolor" val="tx"/>
                    </a:ext>
                  </a:extLst>
                </a:hlinkClick>
              </a:rPr>
              <a:t>www.linkedin.com/in/tomschaffner</a:t>
            </a:r>
            <a:endParaRPr lang="en-US" sz="2000" b="1" dirty="0">
              <a:solidFill>
                <a:schemeClr val="bg1"/>
              </a:solidFill>
            </a:endParaRPr>
          </a:p>
          <a:p>
            <a:pPr algn="ctr"/>
            <a:r>
              <a:rPr lang="en-US" sz="2000" dirty="0">
                <a:solidFill>
                  <a:schemeClr val="bg1"/>
                </a:solidFill>
                <a:hlinkClick r:id="rId5">
                  <a:extLst>
                    <a:ext uri="{A12FA001-AC4F-418D-AE19-62706E023703}">
                      <ahyp:hlinkClr xmlns:ahyp="http://schemas.microsoft.com/office/drawing/2018/hyperlinkcolor" val="tx"/>
                    </a:ext>
                  </a:extLst>
                </a:hlinkClick>
              </a:rPr>
              <a:t>https://tomschaffner.com/</a:t>
            </a:r>
            <a:r>
              <a:rPr lang="en-US" sz="2000" dirty="0">
                <a:solidFill>
                  <a:schemeClr val="bg1"/>
                </a:solidFill>
              </a:rPr>
              <a:t>  (portfolio)</a:t>
            </a:r>
            <a:r>
              <a:rPr lang="en-US" sz="2000" b="1" dirty="0">
                <a:solidFill>
                  <a:schemeClr val="bg1"/>
                </a:solidFill>
              </a:rPr>
              <a:t> </a:t>
            </a:r>
            <a:endParaRPr lang="en-US" sz="2000" b="1" spc="50" dirty="0">
              <a:ln w="0"/>
              <a:solidFill>
                <a:schemeClr val="bg1"/>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579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96B7-EA4F-1E6E-5D9A-F1FABE40A713}"/>
              </a:ext>
            </a:extLst>
          </p:cNvPr>
          <p:cNvSpPr>
            <a:spLocks noGrp="1"/>
          </p:cNvSpPr>
          <p:nvPr>
            <p:ph type="title"/>
          </p:nvPr>
        </p:nvSpPr>
        <p:spPr/>
        <p:txBody>
          <a:bodyPr/>
          <a:lstStyle/>
          <a:p>
            <a:r>
              <a:rPr lang="en-US" sz="2800" dirty="0"/>
              <a:t>About Me</a:t>
            </a:r>
          </a:p>
        </p:txBody>
      </p:sp>
      <p:sp>
        <p:nvSpPr>
          <p:cNvPr id="3" name="TextBox 2">
            <a:extLst>
              <a:ext uri="{FF2B5EF4-FFF2-40B4-BE49-F238E27FC236}">
                <a16:creationId xmlns:a16="http://schemas.microsoft.com/office/drawing/2014/main" id="{460B12A9-50E6-04C8-2C36-F95E92F024C7}"/>
              </a:ext>
            </a:extLst>
          </p:cNvPr>
          <p:cNvSpPr txBox="1"/>
          <p:nvPr/>
        </p:nvSpPr>
        <p:spPr>
          <a:xfrm>
            <a:off x="2436812" y="990600"/>
            <a:ext cx="9142572" cy="2123658"/>
          </a:xfrm>
          <a:prstGeom prst="rect">
            <a:avLst/>
          </a:prstGeom>
          <a:noFill/>
        </p:spPr>
        <p:txBody>
          <a:bodyPr wrap="square" rtlCol="0">
            <a:spAutoFit/>
          </a:bodyPr>
          <a:lstStyle/>
          <a:p>
            <a:r>
              <a:rPr lang="en-US" sz="2200" dirty="0"/>
              <a:t>I am an award-winning writer and communications leader with a history of delivering proven results in messaging, branding and content creation for organizations of all sizes. With </a:t>
            </a:r>
            <a:r>
              <a:rPr lang="en-US" sz="2200"/>
              <a:t>a background </a:t>
            </a:r>
            <a:r>
              <a:rPr lang="en-US" sz="2200" dirty="0"/>
              <a:t>in communications, public relations, marketing and change management, I have created and successfully implemented communications plans and campaigns for all types of audiences in multiple media settings.</a:t>
            </a:r>
          </a:p>
        </p:txBody>
      </p:sp>
      <p:pic>
        <p:nvPicPr>
          <p:cNvPr id="5" name="Picture 4" descr="A person smiling at the camera&#10;&#10;Description automatically generated">
            <a:extLst>
              <a:ext uri="{FF2B5EF4-FFF2-40B4-BE49-F238E27FC236}">
                <a16:creationId xmlns:a16="http://schemas.microsoft.com/office/drawing/2014/main" id="{48F635A7-AB62-AEAF-8804-372A411E1B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9000"/>
                    </a14:imgEffect>
                    <a14:imgEffect>
                      <a14:colorTemperature colorTemp="6502"/>
                    </a14:imgEffect>
                    <a14:imgEffect>
                      <a14:saturation sat="103000"/>
                    </a14:imgEffect>
                    <a14:imgEffect>
                      <a14:brightnessContrast bright="16000" contrast="10000"/>
                    </a14:imgEffect>
                  </a14:imgLayer>
                </a14:imgProps>
              </a:ext>
              <a:ext uri="{28A0092B-C50C-407E-A947-70E740481C1C}">
                <a14:useLocalDpi xmlns:a14="http://schemas.microsoft.com/office/drawing/2010/main" val="0"/>
              </a:ext>
            </a:extLst>
          </a:blip>
          <a:srcRect t="7287" b="5264"/>
          <a:stretch/>
        </p:blipFill>
        <p:spPr>
          <a:xfrm>
            <a:off x="701145" y="1143000"/>
            <a:ext cx="1583267" cy="1828800"/>
          </a:xfrm>
          <a:prstGeom prst="rect">
            <a:avLst/>
          </a:prstGeom>
        </p:spPr>
      </p:pic>
      <p:sp>
        <p:nvSpPr>
          <p:cNvPr id="6" name="TextBox 5">
            <a:extLst>
              <a:ext uri="{FF2B5EF4-FFF2-40B4-BE49-F238E27FC236}">
                <a16:creationId xmlns:a16="http://schemas.microsoft.com/office/drawing/2014/main" id="{3675C2DD-BAC8-AC07-CAC3-2AEA39247C87}"/>
              </a:ext>
            </a:extLst>
          </p:cNvPr>
          <p:cNvSpPr txBox="1"/>
          <p:nvPr/>
        </p:nvSpPr>
        <p:spPr>
          <a:xfrm>
            <a:off x="609441" y="3124200"/>
            <a:ext cx="10969943" cy="3262432"/>
          </a:xfrm>
          <a:prstGeom prst="rect">
            <a:avLst/>
          </a:prstGeom>
          <a:noFill/>
        </p:spPr>
        <p:txBody>
          <a:bodyPr wrap="square" rtlCol="0">
            <a:spAutoFit/>
          </a:bodyPr>
          <a:lstStyle/>
          <a:p>
            <a:r>
              <a:rPr lang="en-US" sz="2200" dirty="0"/>
              <a:t>As both a former member of the media and a company representative to the media, I have a unique perspective on how information is best delivered to employees, consumers and organizations with optimal results. </a:t>
            </a:r>
          </a:p>
          <a:p>
            <a:endParaRPr lang="en-US" sz="1000" dirty="0"/>
          </a:p>
          <a:p>
            <a:r>
              <a:rPr lang="en-US" sz="2200" dirty="0"/>
              <a:t>In addition, I have led internal teams and advised company leadership in media and communications best practices, created and managed employee and customer engagement programs, and established key messaging and brand within and outside of the organization.</a:t>
            </a:r>
          </a:p>
          <a:p>
            <a:endParaRPr lang="en-US" sz="1600" dirty="0"/>
          </a:p>
          <a:p>
            <a:r>
              <a:rPr lang="en-US" sz="2200" i="1" dirty="0">
                <a:solidFill>
                  <a:schemeClr val="tx2">
                    <a:lumMod val="75000"/>
                  </a:schemeClr>
                </a:solidFill>
              </a:rPr>
              <a:t>The following presentation is designed to showcase my professional experience and highlight some examples of my work throughout my career.</a:t>
            </a:r>
          </a:p>
        </p:txBody>
      </p:sp>
    </p:spTree>
    <p:extLst>
      <p:ext uri="{BB962C8B-B14F-4D97-AF65-F5344CB8AC3E}">
        <p14:creationId xmlns:p14="http://schemas.microsoft.com/office/powerpoint/2010/main" val="289706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96B7-EA4F-1E6E-5D9A-F1FABE40A713}"/>
              </a:ext>
            </a:extLst>
          </p:cNvPr>
          <p:cNvSpPr>
            <a:spLocks noGrp="1"/>
          </p:cNvSpPr>
          <p:nvPr>
            <p:ph type="title"/>
          </p:nvPr>
        </p:nvSpPr>
        <p:spPr/>
        <p:txBody>
          <a:bodyPr/>
          <a:lstStyle/>
          <a:p>
            <a:r>
              <a:rPr lang="en-US" sz="2800" dirty="0"/>
              <a:t>Professional Experience</a:t>
            </a:r>
          </a:p>
        </p:txBody>
      </p:sp>
      <p:sp>
        <p:nvSpPr>
          <p:cNvPr id="7" name="Rectangle: Rounded Corners 6">
            <a:extLst>
              <a:ext uri="{FF2B5EF4-FFF2-40B4-BE49-F238E27FC236}">
                <a16:creationId xmlns:a16="http://schemas.microsoft.com/office/drawing/2014/main" id="{E5BDDF99-56FC-039A-E559-28ADBEE1C99D}"/>
              </a:ext>
            </a:extLst>
          </p:cNvPr>
          <p:cNvSpPr/>
          <p:nvPr/>
        </p:nvSpPr>
        <p:spPr>
          <a:xfrm>
            <a:off x="609441" y="1066800"/>
            <a:ext cx="5561171" cy="5257800"/>
          </a:xfrm>
          <a:prstGeom prst="roundRect">
            <a:avLst/>
          </a:prstGeom>
          <a:solidFill>
            <a:srgbClr val="EEF7F8"/>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20C69D-9E96-B4ED-897B-2031B9EBEAC2}"/>
              </a:ext>
            </a:extLst>
          </p:cNvPr>
          <p:cNvSpPr txBox="1"/>
          <p:nvPr/>
        </p:nvSpPr>
        <p:spPr>
          <a:xfrm>
            <a:off x="914340" y="1295400"/>
            <a:ext cx="5256272" cy="4909036"/>
          </a:xfrm>
          <a:prstGeom prst="rect">
            <a:avLst/>
          </a:prstGeom>
          <a:noFill/>
          <a:effectLst>
            <a:outerShdw blurRad="63500" sx="102000" sy="102000" algn="ctr" rotWithShape="0">
              <a:prstClr val="black">
                <a:alpha val="40000"/>
              </a:prstClr>
            </a:outerShdw>
          </a:effectLst>
        </p:spPr>
        <p:txBody>
          <a:bodyPr wrap="square">
            <a:spAutoFit/>
          </a:bodyPr>
          <a:lstStyle/>
          <a:p>
            <a:r>
              <a:rPr lang="en-US" sz="2100" b="1" dirty="0">
                <a:solidFill>
                  <a:schemeClr val="tx2">
                    <a:lumMod val="75000"/>
                  </a:schemeClr>
                </a:solidFill>
              </a:rPr>
              <a:t>Marketing Communications Manager </a:t>
            </a:r>
          </a:p>
          <a:p>
            <a:r>
              <a:rPr lang="en-US" sz="1800" b="1" dirty="0"/>
              <a:t>ATRIO Health Plans </a:t>
            </a:r>
            <a:r>
              <a:rPr lang="en-US" sz="1800" dirty="0">
                <a:solidFill>
                  <a:schemeClr val="tx1">
                    <a:lumMod val="75000"/>
                    <a:lumOff val="25000"/>
                  </a:schemeClr>
                </a:solidFill>
              </a:rPr>
              <a:t>(Nov. 2023 – Present) </a:t>
            </a:r>
          </a:p>
          <a:p>
            <a:endParaRPr lang="en-US" sz="1000" dirty="0"/>
          </a:p>
          <a:p>
            <a:r>
              <a:rPr lang="en-US" sz="2100" b="1" dirty="0">
                <a:solidFill>
                  <a:schemeClr val="tx2">
                    <a:lumMod val="75000"/>
                  </a:schemeClr>
                </a:solidFill>
              </a:rPr>
              <a:t>Sr. Advisor, Change Management </a:t>
            </a:r>
            <a:br>
              <a:rPr lang="en-US" sz="2100" b="1" dirty="0">
                <a:solidFill>
                  <a:schemeClr val="tx2">
                    <a:lumMod val="75000"/>
                  </a:schemeClr>
                </a:solidFill>
              </a:rPr>
            </a:br>
            <a:r>
              <a:rPr lang="en-US" sz="2100" b="1" dirty="0">
                <a:solidFill>
                  <a:schemeClr val="tx2">
                    <a:lumMod val="75000"/>
                  </a:schemeClr>
                </a:solidFill>
              </a:rPr>
              <a:t>&amp; Communications </a:t>
            </a:r>
          </a:p>
          <a:p>
            <a:r>
              <a:rPr lang="en-US" sz="1800" b="1" dirty="0"/>
              <a:t>Cigna</a:t>
            </a:r>
            <a:r>
              <a:rPr lang="en-US" sz="1800" dirty="0"/>
              <a:t> </a:t>
            </a:r>
            <a:r>
              <a:rPr lang="en-US" sz="1800" dirty="0">
                <a:solidFill>
                  <a:schemeClr val="tx1">
                    <a:lumMod val="75000"/>
                    <a:lumOff val="25000"/>
                  </a:schemeClr>
                </a:solidFill>
              </a:rPr>
              <a:t>(Nov. 2020 – Nov. 2023)</a:t>
            </a:r>
          </a:p>
          <a:p>
            <a:endParaRPr lang="en-US" sz="1000" dirty="0"/>
          </a:p>
          <a:p>
            <a:r>
              <a:rPr lang="en-US" sz="2100" b="1" dirty="0">
                <a:solidFill>
                  <a:schemeClr val="tx2">
                    <a:lumMod val="75000"/>
                  </a:schemeClr>
                </a:solidFill>
              </a:rPr>
              <a:t>Director of Corporate Communications </a:t>
            </a:r>
          </a:p>
          <a:p>
            <a:r>
              <a:rPr lang="en-US" sz="1800" b="1" dirty="0"/>
              <a:t>Optum/United Health Group</a:t>
            </a:r>
            <a:r>
              <a:rPr lang="en-US" sz="1800" dirty="0"/>
              <a:t> </a:t>
            </a:r>
            <a:r>
              <a:rPr lang="en-US" sz="1800" dirty="0">
                <a:solidFill>
                  <a:schemeClr val="tx1">
                    <a:lumMod val="75000"/>
                    <a:lumOff val="25000"/>
                  </a:schemeClr>
                </a:solidFill>
              </a:rPr>
              <a:t>(Jan. 2011 – Jan. 2020) </a:t>
            </a:r>
          </a:p>
          <a:p>
            <a:endParaRPr lang="en-US" sz="1000" dirty="0"/>
          </a:p>
          <a:p>
            <a:r>
              <a:rPr lang="en-US" sz="2100" b="1" dirty="0">
                <a:solidFill>
                  <a:schemeClr val="tx2">
                    <a:lumMod val="75000"/>
                  </a:schemeClr>
                </a:solidFill>
              </a:rPr>
              <a:t>Public Relations Manager </a:t>
            </a:r>
          </a:p>
          <a:p>
            <a:r>
              <a:rPr lang="en-US" sz="1800" b="1" dirty="0"/>
              <a:t>Siemens Healthcare</a:t>
            </a:r>
            <a:r>
              <a:rPr lang="en-US" sz="1800" dirty="0"/>
              <a:t>  </a:t>
            </a:r>
            <a:r>
              <a:rPr lang="en-US" sz="1800" dirty="0">
                <a:solidFill>
                  <a:schemeClr val="tx1">
                    <a:lumMod val="75000"/>
                    <a:lumOff val="25000"/>
                  </a:schemeClr>
                </a:solidFill>
              </a:rPr>
              <a:t>(Jan. 2008 – Jan. 2011)</a:t>
            </a:r>
          </a:p>
          <a:p>
            <a:endParaRPr lang="en-US" sz="1000" dirty="0"/>
          </a:p>
          <a:p>
            <a:r>
              <a:rPr lang="en-US" sz="2100" b="1" dirty="0">
                <a:solidFill>
                  <a:schemeClr val="tx2">
                    <a:lumMod val="75000"/>
                  </a:schemeClr>
                </a:solidFill>
              </a:rPr>
              <a:t>Editor in Chief/Editorial Director </a:t>
            </a:r>
          </a:p>
          <a:p>
            <a:r>
              <a:rPr lang="en-US" sz="1800" b="1" dirty="0"/>
              <a:t>Valley Forge Publishing Group </a:t>
            </a:r>
            <a:r>
              <a:rPr lang="en-US" sz="1800" dirty="0">
                <a:solidFill>
                  <a:schemeClr val="tx1">
                    <a:lumMod val="75000"/>
                    <a:lumOff val="25000"/>
                  </a:schemeClr>
                </a:solidFill>
              </a:rPr>
              <a:t>(May 2002 – Jan. 2008) </a:t>
            </a:r>
          </a:p>
          <a:p>
            <a:endParaRPr lang="en-US" sz="1000" dirty="0"/>
          </a:p>
          <a:p>
            <a:r>
              <a:rPr lang="en-US" sz="2100" b="1" dirty="0">
                <a:solidFill>
                  <a:schemeClr val="tx2">
                    <a:lumMod val="75000"/>
                  </a:schemeClr>
                </a:solidFill>
              </a:rPr>
              <a:t>Managing Editor </a:t>
            </a:r>
          </a:p>
          <a:p>
            <a:r>
              <a:rPr lang="en-US" sz="1800" b="1" dirty="0"/>
              <a:t>101 Communications </a:t>
            </a:r>
            <a:r>
              <a:rPr lang="en-US" sz="1800" dirty="0">
                <a:solidFill>
                  <a:schemeClr val="tx1">
                    <a:lumMod val="75000"/>
                    <a:lumOff val="25000"/>
                  </a:schemeClr>
                </a:solidFill>
              </a:rPr>
              <a:t>(Jan. 1998 – Feb. 2002) </a:t>
            </a:r>
          </a:p>
        </p:txBody>
      </p:sp>
      <p:sp>
        <p:nvSpPr>
          <p:cNvPr id="5" name="Arrow: Pentagon 4">
            <a:extLst>
              <a:ext uri="{FF2B5EF4-FFF2-40B4-BE49-F238E27FC236}">
                <a16:creationId xmlns:a16="http://schemas.microsoft.com/office/drawing/2014/main" id="{C9B89178-FF61-15D2-34C6-F6C9507E0B9F}"/>
              </a:ext>
            </a:extLst>
          </p:cNvPr>
          <p:cNvSpPr/>
          <p:nvPr/>
        </p:nvSpPr>
        <p:spPr>
          <a:xfrm>
            <a:off x="6550024" y="1219200"/>
            <a:ext cx="4875372" cy="688606"/>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Corporate, Internal, External &amp; </a:t>
            </a:r>
            <a:br>
              <a:rPr lang="en-US" sz="2000" dirty="0">
                <a:solidFill>
                  <a:schemeClr val="bg1"/>
                </a:solidFill>
              </a:rPr>
            </a:br>
            <a:r>
              <a:rPr lang="en-US" sz="2000" dirty="0">
                <a:solidFill>
                  <a:schemeClr val="bg1"/>
                </a:solidFill>
              </a:rPr>
              <a:t>Executive Communications</a:t>
            </a:r>
          </a:p>
        </p:txBody>
      </p:sp>
      <p:sp>
        <p:nvSpPr>
          <p:cNvPr id="3" name="Arrow: Pentagon 2">
            <a:extLst>
              <a:ext uri="{FF2B5EF4-FFF2-40B4-BE49-F238E27FC236}">
                <a16:creationId xmlns:a16="http://schemas.microsoft.com/office/drawing/2014/main" id="{84677C72-153B-2CC3-42AE-26380AFFC065}"/>
              </a:ext>
            </a:extLst>
          </p:cNvPr>
          <p:cNvSpPr/>
          <p:nvPr/>
        </p:nvSpPr>
        <p:spPr>
          <a:xfrm>
            <a:off x="6558989" y="2006860"/>
            <a:ext cx="4875372" cy="688606"/>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Strategic Communications Planning, Branding &amp; Messaging</a:t>
            </a:r>
          </a:p>
        </p:txBody>
      </p:sp>
      <p:sp>
        <p:nvSpPr>
          <p:cNvPr id="6" name="Arrow: Pentagon 5">
            <a:extLst>
              <a:ext uri="{FF2B5EF4-FFF2-40B4-BE49-F238E27FC236}">
                <a16:creationId xmlns:a16="http://schemas.microsoft.com/office/drawing/2014/main" id="{83CA330F-8A70-467C-ADE3-2B9680D49D83}"/>
              </a:ext>
            </a:extLst>
          </p:cNvPr>
          <p:cNvSpPr/>
          <p:nvPr/>
        </p:nvSpPr>
        <p:spPr>
          <a:xfrm>
            <a:off x="6550024" y="5637148"/>
            <a:ext cx="4875372" cy="688606"/>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Marketing, Campaign &amp; </a:t>
            </a:r>
            <a:br>
              <a:rPr lang="en-US" sz="2000" dirty="0">
                <a:solidFill>
                  <a:schemeClr val="bg1"/>
                </a:solidFill>
              </a:rPr>
            </a:br>
            <a:r>
              <a:rPr lang="en-US" sz="2000" dirty="0">
                <a:solidFill>
                  <a:schemeClr val="bg1"/>
                </a:solidFill>
              </a:rPr>
              <a:t>Event Management</a:t>
            </a:r>
          </a:p>
        </p:txBody>
      </p:sp>
      <p:sp>
        <p:nvSpPr>
          <p:cNvPr id="10" name="Arrow: Pentagon 9">
            <a:extLst>
              <a:ext uri="{FF2B5EF4-FFF2-40B4-BE49-F238E27FC236}">
                <a16:creationId xmlns:a16="http://schemas.microsoft.com/office/drawing/2014/main" id="{0F203228-8E90-AABF-78AF-878571CC5C95}"/>
              </a:ext>
            </a:extLst>
          </p:cNvPr>
          <p:cNvSpPr/>
          <p:nvPr/>
        </p:nvSpPr>
        <p:spPr>
          <a:xfrm>
            <a:off x="6558989" y="2797312"/>
            <a:ext cx="4875372" cy="382311"/>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Public &amp; Media Relations</a:t>
            </a:r>
          </a:p>
        </p:txBody>
      </p:sp>
      <p:sp>
        <p:nvSpPr>
          <p:cNvPr id="11" name="Arrow: Pentagon 10">
            <a:extLst>
              <a:ext uri="{FF2B5EF4-FFF2-40B4-BE49-F238E27FC236}">
                <a16:creationId xmlns:a16="http://schemas.microsoft.com/office/drawing/2014/main" id="{91AAD77E-4751-7274-772E-BBF9ADF98BB3}"/>
              </a:ext>
            </a:extLst>
          </p:cNvPr>
          <p:cNvSpPr/>
          <p:nvPr/>
        </p:nvSpPr>
        <p:spPr>
          <a:xfrm>
            <a:off x="6558989" y="3268663"/>
            <a:ext cx="4875372" cy="382311"/>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Employee &amp; Customer Engagement</a:t>
            </a:r>
          </a:p>
        </p:txBody>
      </p:sp>
      <p:sp>
        <p:nvSpPr>
          <p:cNvPr id="12" name="Arrow: Pentagon 11">
            <a:extLst>
              <a:ext uri="{FF2B5EF4-FFF2-40B4-BE49-F238E27FC236}">
                <a16:creationId xmlns:a16="http://schemas.microsoft.com/office/drawing/2014/main" id="{41A71629-68A6-35A4-2037-F3564814D5EE}"/>
              </a:ext>
            </a:extLst>
          </p:cNvPr>
          <p:cNvSpPr/>
          <p:nvPr/>
        </p:nvSpPr>
        <p:spPr>
          <a:xfrm>
            <a:off x="6563886" y="3743422"/>
            <a:ext cx="4875372" cy="382311"/>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Web Site &amp; Social Media Content</a:t>
            </a:r>
          </a:p>
        </p:txBody>
      </p:sp>
      <p:sp>
        <p:nvSpPr>
          <p:cNvPr id="13" name="Arrow: Pentagon 12">
            <a:extLst>
              <a:ext uri="{FF2B5EF4-FFF2-40B4-BE49-F238E27FC236}">
                <a16:creationId xmlns:a16="http://schemas.microsoft.com/office/drawing/2014/main" id="{C7016A99-19C6-D4EB-05C9-1E5B5697FC21}"/>
              </a:ext>
            </a:extLst>
          </p:cNvPr>
          <p:cNvSpPr/>
          <p:nvPr/>
        </p:nvSpPr>
        <p:spPr>
          <a:xfrm>
            <a:off x="6558989" y="4211366"/>
            <a:ext cx="4875372" cy="382311"/>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Crisis &amp; Change Management</a:t>
            </a:r>
          </a:p>
        </p:txBody>
      </p:sp>
      <p:sp>
        <p:nvSpPr>
          <p:cNvPr id="14" name="Arrow: Pentagon 13">
            <a:extLst>
              <a:ext uri="{FF2B5EF4-FFF2-40B4-BE49-F238E27FC236}">
                <a16:creationId xmlns:a16="http://schemas.microsoft.com/office/drawing/2014/main" id="{185E1F5B-0EC6-2268-2A78-B6774DA2EF9F}"/>
              </a:ext>
            </a:extLst>
          </p:cNvPr>
          <p:cNvSpPr/>
          <p:nvPr/>
        </p:nvSpPr>
        <p:spPr>
          <a:xfrm>
            <a:off x="6558989" y="4674080"/>
            <a:ext cx="4875372" cy="382311"/>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Writing &amp; Copyediting</a:t>
            </a:r>
          </a:p>
        </p:txBody>
      </p:sp>
      <p:sp>
        <p:nvSpPr>
          <p:cNvPr id="15" name="Arrow: Pentagon 14">
            <a:extLst>
              <a:ext uri="{FF2B5EF4-FFF2-40B4-BE49-F238E27FC236}">
                <a16:creationId xmlns:a16="http://schemas.microsoft.com/office/drawing/2014/main" id="{93E76F34-7C2A-F9EF-8607-1E2CCED473D8}"/>
              </a:ext>
            </a:extLst>
          </p:cNvPr>
          <p:cNvSpPr/>
          <p:nvPr/>
        </p:nvSpPr>
        <p:spPr>
          <a:xfrm>
            <a:off x="6550024" y="5147254"/>
            <a:ext cx="4875372" cy="382311"/>
          </a:xfrm>
          <a:prstGeom prst="homePlate">
            <a:avLst/>
          </a:prstGeom>
          <a:gradFill flip="none" rotWithShape="1">
            <a:gsLst>
              <a:gs pos="93000">
                <a:schemeClr val="tx2">
                  <a:lumMod val="40000"/>
                  <a:lumOff val="60000"/>
                </a:schemeClr>
              </a:gs>
              <a:gs pos="33000">
                <a:schemeClr val="tx2">
                  <a:lumMod val="75000"/>
                </a:schemeClr>
              </a:gs>
              <a:gs pos="100000">
                <a:srgbClr val="246181">
                  <a:tint val="23500"/>
                  <a:satMod val="160000"/>
                </a:srgbClr>
              </a:gs>
            </a:gsLst>
            <a:lin ang="810000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Staff Leadership</a:t>
            </a:r>
          </a:p>
        </p:txBody>
      </p:sp>
    </p:spTree>
    <p:extLst>
      <p:ext uri="{BB962C8B-B14F-4D97-AF65-F5344CB8AC3E}">
        <p14:creationId xmlns:p14="http://schemas.microsoft.com/office/powerpoint/2010/main" val="295761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B20E072-E170-4937-BDC2-36D9CCA50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812" y="439245"/>
            <a:ext cx="2146019" cy="2837355"/>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pic>
        <p:nvPicPr>
          <p:cNvPr id="4" name="Picture 3">
            <a:extLst>
              <a:ext uri="{FF2B5EF4-FFF2-40B4-BE49-F238E27FC236}">
                <a16:creationId xmlns:a16="http://schemas.microsoft.com/office/drawing/2014/main" id="{F5BADFC8-7A1D-4454-A0A1-A14870436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2" y="1143000"/>
            <a:ext cx="4077855" cy="2601310"/>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sp>
        <p:nvSpPr>
          <p:cNvPr id="2" name="Title 1"/>
          <p:cNvSpPr>
            <a:spLocks noGrp="1"/>
          </p:cNvSpPr>
          <p:nvPr>
            <p:ph type="title"/>
          </p:nvPr>
        </p:nvSpPr>
        <p:spPr/>
        <p:txBody>
          <a:bodyPr/>
          <a:lstStyle/>
          <a:p>
            <a:r>
              <a:rPr lang="en-US" sz="2800" dirty="0">
                <a:solidFill>
                  <a:schemeClr val="tx1">
                    <a:lumMod val="75000"/>
                    <a:lumOff val="25000"/>
                  </a:schemeClr>
                </a:solidFill>
              </a:rPr>
              <a:t>Award-Winning Writer</a:t>
            </a:r>
            <a:endParaRPr lang="en-IN" sz="2800" dirty="0">
              <a:solidFill>
                <a:schemeClr val="tx1">
                  <a:lumMod val="75000"/>
                  <a:lumOff val="25000"/>
                </a:schemeClr>
              </a:solidFill>
            </a:endParaRPr>
          </a:p>
        </p:txBody>
      </p:sp>
      <p:grpSp>
        <p:nvGrpSpPr>
          <p:cNvPr id="37" name="Group 36">
            <a:extLst>
              <a:ext uri="{FF2B5EF4-FFF2-40B4-BE49-F238E27FC236}">
                <a16:creationId xmlns:a16="http://schemas.microsoft.com/office/drawing/2014/main" id="{22F724F0-9CE4-42E4-98AD-1C75FA6318C1}"/>
              </a:ext>
            </a:extLst>
          </p:cNvPr>
          <p:cNvGrpSpPr/>
          <p:nvPr/>
        </p:nvGrpSpPr>
        <p:grpSpPr>
          <a:xfrm>
            <a:off x="3420776" y="533400"/>
            <a:ext cx="5264436" cy="4648200"/>
            <a:chOff x="3256731" y="1365372"/>
            <a:chExt cx="5366862" cy="4771004"/>
          </a:xfrm>
        </p:grpSpPr>
        <p:grpSp>
          <p:nvGrpSpPr>
            <p:cNvPr id="12" name="Group 11">
              <a:extLst>
                <a:ext uri="{FF2B5EF4-FFF2-40B4-BE49-F238E27FC236}">
                  <a16:creationId xmlns:a16="http://schemas.microsoft.com/office/drawing/2014/main" id="{812904E6-18CA-44E3-8EA0-B64D27E46F6E}"/>
                </a:ext>
              </a:extLst>
            </p:cNvPr>
            <p:cNvGrpSpPr/>
            <p:nvPr/>
          </p:nvGrpSpPr>
          <p:grpSpPr>
            <a:xfrm rot="987981">
              <a:off x="4779792" y="2879285"/>
              <a:ext cx="2102895" cy="2714300"/>
              <a:chOff x="5284140" y="3068960"/>
              <a:chExt cx="1620543" cy="2091707"/>
            </a:xfrm>
          </p:grpSpPr>
          <p:sp>
            <p:nvSpPr>
              <p:cNvPr id="9" name="Oval 8">
                <a:extLst>
                  <a:ext uri="{FF2B5EF4-FFF2-40B4-BE49-F238E27FC236}">
                    <a16:creationId xmlns:a16="http://schemas.microsoft.com/office/drawing/2014/main" id="{DA02E6AD-C59D-41BB-8AB9-23AEFB9BC09F}"/>
                  </a:ext>
                </a:extLst>
              </p:cNvPr>
              <p:cNvSpPr/>
              <p:nvPr/>
            </p:nvSpPr>
            <p:spPr>
              <a:xfrm rot="1265022">
                <a:off x="5631541" y="4623289"/>
                <a:ext cx="233732" cy="233732"/>
              </a:xfrm>
              <a:prstGeom prst="ellipse">
                <a:avLst/>
              </a:prstGeom>
              <a:solidFill>
                <a:schemeClr val="tx1">
                  <a:lumMod val="65000"/>
                  <a:lumOff val="35000"/>
                </a:schemeClr>
              </a:solidFill>
              <a:ln>
                <a:noFill/>
              </a:ln>
              <a:scene3d>
                <a:camera prst="isometricOffAxis2Top"/>
                <a:lightRig rig="flat" dir="t"/>
              </a:scene3d>
              <a:sp3d>
                <a:bevelT w="0" h="336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6E2A5DCD-691F-47E8-89D1-D262B8713827}"/>
                  </a:ext>
                </a:extLst>
              </p:cNvPr>
              <p:cNvSpPr/>
              <p:nvPr/>
            </p:nvSpPr>
            <p:spPr>
              <a:xfrm rot="1265022">
                <a:off x="5633298" y="4436970"/>
                <a:ext cx="311643" cy="395176"/>
              </a:xfrm>
              <a:prstGeom prst="ellipse">
                <a:avLst/>
              </a:prstGeom>
              <a:solidFill>
                <a:schemeClr val="tx1">
                  <a:lumMod val="65000"/>
                  <a:lumOff val="35000"/>
                </a:schemeClr>
              </a:solidFill>
              <a:ln>
                <a:noFill/>
              </a:ln>
              <a:scene3d>
                <a:camera prst="isometricOffAxis2Top"/>
                <a:lightRig rig="flat" dir="t"/>
              </a:scene3d>
              <a:sp3d prstMaterial="plastic">
                <a:bevelT w="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D4017BFE-654F-417A-8102-792F540F70C8}"/>
                  </a:ext>
                </a:extLst>
              </p:cNvPr>
              <p:cNvSpPr/>
              <p:nvPr/>
            </p:nvSpPr>
            <p:spPr>
              <a:xfrm rot="1265022">
                <a:off x="5517593" y="4833442"/>
                <a:ext cx="252162" cy="327225"/>
              </a:xfrm>
              <a:prstGeom prst="ellipse">
                <a:avLst/>
              </a:prstGeom>
              <a:solidFill>
                <a:schemeClr val="tx1">
                  <a:lumMod val="95000"/>
                  <a:lumOff val="5000"/>
                </a:schemeClr>
              </a:solidFill>
              <a:ln>
                <a:noFill/>
              </a:ln>
              <a:scene3d>
                <a:camera prst="isometricOffAxis2Top"/>
                <a:lightRig rig="contrasting" dir="t"/>
              </a:scene3d>
              <a:sp3d prstMaterial="plastic">
                <a:bevelT w="0" h="1022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53EE6C8-C311-4664-A586-AF4AF139E1EB}"/>
                  </a:ext>
                </a:extLst>
              </p:cNvPr>
              <p:cNvGrpSpPr/>
              <p:nvPr/>
            </p:nvGrpSpPr>
            <p:grpSpPr>
              <a:xfrm>
                <a:off x="5284140" y="3068960"/>
                <a:ext cx="1620543" cy="1620543"/>
                <a:chOff x="2061964" y="1628800"/>
                <a:chExt cx="2038628" cy="2038628"/>
              </a:xfrm>
            </p:grpSpPr>
            <p:sp>
              <p:nvSpPr>
                <p:cNvPr id="6" name="Donut 6">
                  <a:extLst>
                    <a:ext uri="{FF2B5EF4-FFF2-40B4-BE49-F238E27FC236}">
                      <a16:creationId xmlns:a16="http://schemas.microsoft.com/office/drawing/2014/main" id="{E3AC42D8-F5A2-4764-91A8-EA519877204B}"/>
                    </a:ext>
                  </a:extLst>
                </p:cNvPr>
                <p:cNvSpPr/>
                <p:nvPr/>
              </p:nvSpPr>
              <p:spPr>
                <a:xfrm>
                  <a:off x="2061964" y="1628800"/>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DC8ACDB8-076A-4FD2-8760-982F94EC3A2F}"/>
                    </a:ext>
                  </a:extLst>
                </p:cNvPr>
                <p:cNvSpPr/>
                <p:nvPr/>
              </p:nvSpPr>
              <p:spPr>
                <a:xfrm>
                  <a:off x="2248185" y="1726811"/>
                  <a:ext cx="1754396" cy="1705391"/>
                </a:xfrm>
                <a:prstGeom prst="ellipse">
                  <a:avLst/>
                </a:prstGeom>
                <a:gradFill flip="none" rotWithShape="1">
                  <a:gsLst>
                    <a:gs pos="0">
                      <a:srgbClr val="83B7E6">
                        <a:alpha val="14000"/>
                      </a:srgbClr>
                    </a:gs>
                    <a:gs pos="100000">
                      <a:srgbClr val="A0C8EA">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DA906201-D7FE-4A60-B085-28783FBED76C}"/>
                    </a:ext>
                  </a:extLst>
                </p:cNvPr>
                <p:cNvSpPr/>
                <p:nvPr/>
              </p:nvSpPr>
              <p:spPr>
                <a:xfrm rot="761494">
                  <a:off x="2357457" y="1736927"/>
                  <a:ext cx="1574937" cy="1229043"/>
                </a:xfrm>
                <a:prstGeom prst="ellipse">
                  <a:avLst/>
                </a:prstGeom>
                <a:gradFill>
                  <a:gsLst>
                    <a:gs pos="16000">
                      <a:schemeClr val="bg1">
                        <a:lumMod val="85000"/>
                      </a:schemeClr>
                    </a:gs>
                    <a:gs pos="100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grpSp>
          <p:nvGrpSpPr>
            <p:cNvPr id="17" name="Group 16">
              <a:extLst>
                <a:ext uri="{FF2B5EF4-FFF2-40B4-BE49-F238E27FC236}">
                  <a16:creationId xmlns:a16="http://schemas.microsoft.com/office/drawing/2014/main" id="{C947D39D-BCB1-4718-A96B-13B4F9F051ED}"/>
                </a:ext>
              </a:extLst>
            </p:cNvPr>
            <p:cNvGrpSpPr/>
            <p:nvPr/>
          </p:nvGrpSpPr>
          <p:grpSpPr>
            <a:xfrm rot="987981">
              <a:off x="3256731" y="2598561"/>
              <a:ext cx="1538791" cy="1520395"/>
              <a:chOff x="2061964" y="1628802"/>
              <a:chExt cx="2063294" cy="2038628"/>
            </a:xfrm>
          </p:grpSpPr>
          <p:sp>
            <p:nvSpPr>
              <p:cNvPr id="19" name="Oval 18">
                <a:extLst>
                  <a:ext uri="{FF2B5EF4-FFF2-40B4-BE49-F238E27FC236}">
                    <a16:creationId xmlns:a16="http://schemas.microsoft.com/office/drawing/2014/main" id="{3E1E11B3-228C-42EB-B54F-6D0E860CB602}"/>
                  </a:ext>
                </a:extLst>
              </p:cNvPr>
              <p:cNvSpPr/>
              <p:nvPr/>
            </p:nvSpPr>
            <p:spPr>
              <a:xfrm>
                <a:off x="2074910" y="1678512"/>
                <a:ext cx="2050348" cy="192038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Donut 6">
                <a:extLst>
                  <a:ext uri="{FF2B5EF4-FFF2-40B4-BE49-F238E27FC236}">
                    <a16:creationId xmlns:a16="http://schemas.microsoft.com/office/drawing/2014/main" id="{9F27AD02-CCE3-42F2-AA00-93FA40B0C8B5}"/>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D214EDAA-9247-4590-96EF-758765013EA9}"/>
                  </a:ext>
                </a:extLst>
              </p:cNvPr>
              <p:cNvSpPr/>
              <p:nvPr/>
            </p:nvSpPr>
            <p:spPr>
              <a:xfrm rot="761494">
                <a:off x="2294289" y="1657918"/>
                <a:ext cx="1574936" cy="1229043"/>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2252F2E4-BF79-4387-ABCE-5962BDD5EF7E}"/>
                </a:ext>
              </a:extLst>
            </p:cNvPr>
            <p:cNvGrpSpPr/>
            <p:nvPr/>
          </p:nvGrpSpPr>
          <p:grpSpPr>
            <a:xfrm rot="987981">
              <a:off x="4497146" y="1365372"/>
              <a:ext cx="1520395" cy="1520395"/>
              <a:chOff x="2061964" y="1628802"/>
              <a:chExt cx="2038628" cy="2038628"/>
            </a:xfrm>
          </p:grpSpPr>
          <p:sp>
            <p:nvSpPr>
              <p:cNvPr id="22" name="Oval 21">
                <a:extLst>
                  <a:ext uri="{FF2B5EF4-FFF2-40B4-BE49-F238E27FC236}">
                    <a16:creationId xmlns:a16="http://schemas.microsoft.com/office/drawing/2014/main" id="{4435A271-2843-40AF-9861-706B3A388521}"/>
                  </a:ext>
                </a:extLst>
              </p:cNvPr>
              <p:cNvSpPr/>
              <p:nvPr/>
            </p:nvSpPr>
            <p:spPr>
              <a:xfrm>
                <a:off x="2074910" y="1678512"/>
                <a:ext cx="1987064" cy="1931559"/>
              </a:xfrm>
              <a:prstGeom prst="ellipse">
                <a:avLst/>
              </a:prstGeom>
              <a:solidFill>
                <a:srgbClr val="246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Donut 6">
                <a:extLst>
                  <a:ext uri="{FF2B5EF4-FFF2-40B4-BE49-F238E27FC236}">
                    <a16:creationId xmlns:a16="http://schemas.microsoft.com/office/drawing/2014/main" id="{831B7390-A75B-495B-A8DE-C5966DE230DD}"/>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Oval 23">
                <a:extLst>
                  <a:ext uri="{FF2B5EF4-FFF2-40B4-BE49-F238E27FC236}">
                    <a16:creationId xmlns:a16="http://schemas.microsoft.com/office/drawing/2014/main" id="{AC4F18B9-9BB1-45DD-9B1D-65EA4207B962}"/>
                  </a:ext>
                </a:extLst>
              </p:cNvPr>
              <p:cNvSpPr/>
              <p:nvPr/>
            </p:nvSpPr>
            <p:spPr>
              <a:xfrm rot="761494">
                <a:off x="2357457" y="1736927"/>
                <a:ext cx="1574937" cy="1229043"/>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EA63E8E7-2C20-4F3F-8AF9-C0E4D787C81A}"/>
                </a:ext>
              </a:extLst>
            </p:cNvPr>
            <p:cNvGrpSpPr/>
            <p:nvPr/>
          </p:nvGrpSpPr>
          <p:grpSpPr>
            <a:xfrm rot="987981">
              <a:off x="6246584" y="1516776"/>
              <a:ext cx="1520395" cy="1520395"/>
              <a:chOff x="2061964" y="1628802"/>
              <a:chExt cx="2038628" cy="2038628"/>
            </a:xfrm>
          </p:grpSpPr>
          <p:sp>
            <p:nvSpPr>
              <p:cNvPr id="26" name="Oval 25">
                <a:extLst>
                  <a:ext uri="{FF2B5EF4-FFF2-40B4-BE49-F238E27FC236}">
                    <a16:creationId xmlns:a16="http://schemas.microsoft.com/office/drawing/2014/main" id="{9E9E492B-0F90-4B49-8875-063B85B22444}"/>
                  </a:ext>
                </a:extLst>
              </p:cNvPr>
              <p:cNvSpPr/>
              <p:nvPr/>
            </p:nvSpPr>
            <p:spPr>
              <a:xfrm>
                <a:off x="2074910" y="1678512"/>
                <a:ext cx="1987064" cy="1931559"/>
              </a:xfrm>
              <a:prstGeom prst="ellipse">
                <a:avLst/>
              </a:prstGeom>
              <a:solidFill>
                <a:srgbClr val="02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Donut 6">
                <a:extLst>
                  <a:ext uri="{FF2B5EF4-FFF2-40B4-BE49-F238E27FC236}">
                    <a16:creationId xmlns:a16="http://schemas.microsoft.com/office/drawing/2014/main" id="{9B20850F-C346-434F-A818-5D2F16B21BF9}"/>
                  </a:ext>
                </a:extLst>
              </p:cNvPr>
              <p:cNvSpPr/>
              <p:nvPr/>
            </p:nvSpPr>
            <p:spPr>
              <a:xfrm>
                <a:off x="2061964" y="1628802"/>
                <a:ext cx="2038628" cy="2038628"/>
              </a:xfrm>
              <a:prstGeom prst="donut">
                <a:avLst>
                  <a:gd name="adj" fmla="val 4052"/>
                </a:avLst>
              </a:prstGeom>
              <a:solidFill>
                <a:schemeClr val="accent3">
                  <a:lumMod val="7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Oval 27">
                <a:extLst>
                  <a:ext uri="{FF2B5EF4-FFF2-40B4-BE49-F238E27FC236}">
                    <a16:creationId xmlns:a16="http://schemas.microsoft.com/office/drawing/2014/main" id="{6F9087EE-D449-4C90-8D26-35CA803F92F6}"/>
                  </a:ext>
                </a:extLst>
              </p:cNvPr>
              <p:cNvSpPr/>
              <p:nvPr/>
            </p:nvSpPr>
            <p:spPr>
              <a:xfrm rot="761494">
                <a:off x="2357457" y="1736927"/>
                <a:ext cx="1574937" cy="1229043"/>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2D200808-2697-41D6-ADF0-7458EDD8D9A6}"/>
                </a:ext>
              </a:extLst>
            </p:cNvPr>
            <p:cNvGrpSpPr/>
            <p:nvPr/>
          </p:nvGrpSpPr>
          <p:grpSpPr>
            <a:xfrm rot="987981">
              <a:off x="7103198" y="3013242"/>
              <a:ext cx="1520395" cy="1520395"/>
              <a:chOff x="2061964" y="1628802"/>
              <a:chExt cx="2038628" cy="2038628"/>
            </a:xfrm>
          </p:grpSpPr>
          <p:sp>
            <p:nvSpPr>
              <p:cNvPr id="30" name="Oval 29">
                <a:extLst>
                  <a:ext uri="{FF2B5EF4-FFF2-40B4-BE49-F238E27FC236}">
                    <a16:creationId xmlns:a16="http://schemas.microsoft.com/office/drawing/2014/main" id="{8FB7F20C-7777-4A20-872E-1A30E3ADAAA7}"/>
                  </a:ext>
                </a:extLst>
              </p:cNvPr>
              <p:cNvSpPr/>
              <p:nvPr/>
            </p:nvSpPr>
            <p:spPr>
              <a:xfrm>
                <a:off x="2074910" y="1678512"/>
                <a:ext cx="1987064" cy="193155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nut 6">
                <a:extLst>
                  <a:ext uri="{FF2B5EF4-FFF2-40B4-BE49-F238E27FC236}">
                    <a16:creationId xmlns:a16="http://schemas.microsoft.com/office/drawing/2014/main" id="{F3744D26-C293-4B7F-9DFF-1D16ABDF7633}"/>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1">
                <a:extLst>
                  <a:ext uri="{FF2B5EF4-FFF2-40B4-BE49-F238E27FC236}">
                    <a16:creationId xmlns:a16="http://schemas.microsoft.com/office/drawing/2014/main" id="{611B2331-F359-43AC-B8BC-3D4E55C2806E}"/>
                  </a:ext>
                </a:extLst>
              </p:cNvPr>
              <p:cNvSpPr/>
              <p:nvPr/>
            </p:nvSpPr>
            <p:spPr>
              <a:xfrm rot="761494">
                <a:off x="2357457" y="1736927"/>
                <a:ext cx="1574937" cy="1229043"/>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65A63F7F-7D52-4DA0-8288-6A704182E90F}"/>
                </a:ext>
              </a:extLst>
            </p:cNvPr>
            <p:cNvGrpSpPr/>
            <p:nvPr/>
          </p:nvGrpSpPr>
          <p:grpSpPr>
            <a:xfrm rot="987981">
              <a:off x="6509947" y="4615981"/>
              <a:ext cx="1520395" cy="1520395"/>
              <a:chOff x="2061964" y="1628802"/>
              <a:chExt cx="2038628" cy="2038628"/>
            </a:xfrm>
          </p:grpSpPr>
          <p:sp>
            <p:nvSpPr>
              <p:cNvPr id="34" name="Oval 33">
                <a:extLst>
                  <a:ext uri="{FF2B5EF4-FFF2-40B4-BE49-F238E27FC236}">
                    <a16:creationId xmlns:a16="http://schemas.microsoft.com/office/drawing/2014/main" id="{17B9F3B9-46BD-4DD6-ACBB-2190F611DDD6}"/>
                  </a:ext>
                </a:extLst>
              </p:cNvPr>
              <p:cNvSpPr/>
              <p:nvPr/>
            </p:nvSpPr>
            <p:spPr>
              <a:xfrm>
                <a:off x="2074910" y="1678512"/>
                <a:ext cx="1987064" cy="1931559"/>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Donut 6">
                <a:extLst>
                  <a:ext uri="{FF2B5EF4-FFF2-40B4-BE49-F238E27FC236}">
                    <a16:creationId xmlns:a16="http://schemas.microsoft.com/office/drawing/2014/main" id="{8561B2EE-6FDB-4D43-B88D-350E69F0EDE6}"/>
                  </a:ext>
                </a:extLst>
              </p:cNvPr>
              <p:cNvSpPr/>
              <p:nvPr/>
            </p:nvSpPr>
            <p:spPr>
              <a:xfrm>
                <a:off x="2061964" y="1628802"/>
                <a:ext cx="2038628" cy="2038628"/>
              </a:xfrm>
              <a:prstGeom prst="donut">
                <a:avLst>
                  <a:gd name="adj" fmla="val 4052"/>
                </a:avLst>
              </a:prstGeom>
              <a:solidFill>
                <a:schemeClr val="tx1">
                  <a:lumMod val="75000"/>
                  <a:lumOff val="25000"/>
                </a:schemeClr>
              </a:solidFill>
              <a:ln>
                <a:noFill/>
              </a:ln>
              <a:scene3d>
                <a:camera prst="orthographicFront"/>
                <a:lightRig rig="flat" dir="t"/>
              </a:scene3d>
              <a:sp3d extrusionH="76200" contourW="12700" prstMaterial="metal">
                <a:bevelT w="1358900" h="2540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Oval 35">
                <a:extLst>
                  <a:ext uri="{FF2B5EF4-FFF2-40B4-BE49-F238E27FC236}">
                    <a16:creationId xmlns:a16="http://schemas.microsoft.com/office/drawing/2014/main" id="{1AB87545-FDCC-4A57-B3AE-6D44D6527992}"/>
                  </a:ext>
                </a:extLst>
              </p:cNvPr>
              <p:cNvSpPr/>
              <p:nvPr/>
            </p:nvSpPr>
            <p:spPr>
              <a:xfrm rot="761494">
                <a:off x="2357456" y="1736927"/>
                <a:ext cx="1574936" cy="1229043"/>
              </a:xfrm>
              <a:prstGeom prst="ellipse">
                <a:avLst/>
              </a:prstGeom>
              <a:gradFill>
                <a:gsLst>
                  <a:gs pos="0">
                    <a:schemeClr val="bg1">
                      <a:alpha val="32000"/>
                    </a:schemeClr>
                  </a:gs>
                  <a:gs pos="48000">
                    <a:sysClr val="window" lastClr="FFFFFF">
                      <a:alpha val="0"/>
                    </a:sysClr>
                  </a:gs>
                </a:gsLst>
                <a:lin ang="5400000" scaled="1"/>
              </a:gra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38" name="Oval 37">
            <a:extLst>
              <a:ext uri="{FF2B5EF4-FFF2-40B4-BE49-F238E27FC236}">
                <a16:creationId xmlns:a16="http://schemas.microsoft.com/office/drawing/2014/main" id="{B5A5EAB8-B2BE-4BD1-B2D0-E2B4AF16B8B1}"/>
              </a:ext>
            </a:extLst>
          </p:cNvPr>
          <p:cNvSpPr/>
          <p:nvPr/>
        </p:nvSpPr>
        <p:spPr>
          <a:xfrm>
            <a:off x="4116609" y="5304404"/>
            <a:ext cx="4027155" cy="229885"/>
          </a:xfrm>
          <a:prstGeom prst="ellipse">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5F4DFBA5-C880-4D99-AA1A-D9871B8F2430}"/>
              </a:ext>
            </a:extLst>
          </p:cNvPr>
          <p:cNvSpPr/>
          <p:nvPr/>
        </p:nvSpPr>
        <p:spPr>
          <a:xfrm>
            <a:off x="3523122" y="2426284"/>
            <a:ext cx="1301514" cy="535531"/>
          </a:xfrm>
          <a:prstGeom prst="rect">
            <a:avLst/>
          </a:prstGeom>
        </p:spPr>
        <p:txBody>
          <a:bodyPr wrap="square" lIns="0" rIns="0" anchor="ctr">
            <a:spAutoFit/>
          </a:bodyPr>
          <a:lstStyle/>
          <a:p>
            <a:pPr marL="0" marR="0" lvl="0" indent="0" algn="ctr" defTabSz="1218987"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Case</a:t>
            </a:r>
            <a:b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Studies</a:t>
            </a:r>
          </a:p>
        </p:txBody>
      </p:sp>
      <p:sp>
        <p:nvSpPr>
          <p:cNvPr id="40" name="Rectangle 39">
            <a:extLst>
              <a:ext uri="{FF2B5EF4-FFF2-40B4-BE49-F238E27FC236}">
                <a16:creationId xmlns:a16="http://schemas.microsoft.com/office/drawing/2014/main" id="{6BE75D50-5B6C-4B2C-9BFF-665639A7F707}"/>
              </a:ext>
            </a:extLst>
          </p:cNvPr>
          <p:cNvSpPr/>
          <p:nvPr/>
        </p:nvSpPr>
        <p:spPr>
          <a:xfrm>
            <a:off x="5291986" y="2589312"/>
            <a:ext cx="1467417" cy="923330"/>
          </a:xfrm>
          <a:prstGeom prst="rect">
            <a:avLst/>
          </a:prstGeom>
        </p:spPr>
        <p:txBody>
          <a:bodyPr wrap="square" lIns="0" rIns="0" anchor="ctr">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Award-winning writer</a:t>
            </a:r>
          </a:p>
        </p:txBody>
      </p:sp>
      <p:sp>
        <p:nvSpPr>
          <p:cNvPr id="41" name="Rectangle 40">
            <a:extLst>
              <a:ext uri="{FF2B5EF4-FFF2-40B4-BE49-F238E27FC236}">
                <a16:creationId xmlns:a16="http://schemas.microsoft.com/office/drawing/2014/main" id="{E18433BF-A931-4801-904A-121A559E92B2}"/>
              </a:ext>
            </a:extLst>
          </p:cNvPr>
          <p:cNvSpPr/>
          <p:nvPr/>
        </p:nvSpPr>
        <p:spPr>
          <a:xfrm>
            <a:off x="4768332" y="1300415"/>
            <a:ext cx="1215568" cy="313932"/>
          </a:xfrm>
          <a:prstGeom prst="rect">
            <a:avLst/>
          </a:prstGeom>
        </p:spPr>
        <p:txBody>
          <a:bodyPr wrap="square" lIns="0" rIns="0" anchor="ctr">
            <a:spAutoFit/>
          </a:bodyPr>
          <a:lstStyle/>
          <a:p>
            <a:pPr marL="0" marR="0" lvl="0" indent="0" algn="ctr" defTabSz="1218987"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Profiles</a:t>
            </a:r>
          </a:p>
        </p:txBody>
      </p:sp>
      <p:sp>
        <p:nvSpPr>
          <p:cNvPr id="42" name="Rectangle 41">
            <a:extLst>
              <a:ext uri="{FF2B5EF4-FFF2-40B4-BE49-F238E27FC236}">
                <a16:creationId xmlns:a16="http://schemas.microsoft.com/office/drawing/2014/main" id="{024D8CCE-3262-4697-A245-49ACDF8888C9}"/>
              </a:ext>
            </a:extLst>
          </p:cNvPr>
          <p:cNvSpPr/>
          <p:nvPr/>
        </p:nvSpPr>
        <p:spPr>
          <a:xfrm>
            <a:off x="6434986" y="1369469"/>
            <a:ext cx="1301514" cy="535531"/>
          </a:xfrm>
          <a:prstGeom prst="rect">
            <a:avLst/>
          </a:prstGeom>
        </p:spPr>
        <p:txBody>
          <a:bodyPr wrap="square" lIns="0" rIns="0" anchor="ctr">
            <a:spAutoFit/>
          </a:bodyPr>
          <a:lstStyle/>
          <a:p>
            <a:pPr marL="0" marR="0" lvl="0" indent="0" algn="ctr" defTabSz="1218987"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Technology Pieces</a:t>
            </a:r>
          </a:p>
        </p:txBody>
      </p:sp>
      <p:sp>
        <p:nvSpPr>
          <p:cNvPr id="43" name="Rectangle 42">
            <a:extLst>
              <a:ext uri="{FF2B5EF4-FFF2-40B4-BE49-F238E27FC236}">
                <a16:creationId xmlns:a16="http://schemas.microsoft.com/office/drawing/2014/main" id="{09C4BE74-AE68-4839-812A-A536D3090E0D}"/>
              </a:ext>
            </a:extLst>
          </p:cNvPr>
          <p:cNvSpPr/>
          <p:nvPr/>
        </p:nvSpPr>
        <p:spPr>
          <a:xfrm>
            <a:off x="7298930" y="2840935"/>
            <a:ext cx="1301514" cy="535531"/>
          </a:xfrm>
          <a:prstGeom prst="rect">
            <a:avLst/>
          </a:prstGeom>
        </p:spPr>
        <p:txBody>
          <a:bodyPr wrap="square" lIns="0" rIns="0" anchor="ctr">
            <a:spAutoFit/>
          </a:bodyPr>
          <a:lstStyle/>
          <a:p>
            <a:pPr marL="0" marR="0" lvl="0" indent="0" algn="ctr" defTabSz="1218987"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White</a:t>
            </a:r>
            <a:b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N"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Papers</a:t>
            </a:r>
          </a:p>
        </p:txBody>
      </p:sp>
      <p:sp>
        <p:nvSpPr>
          <p:cNvPr id="44" name="Rectangle 43">
            <a:extLst>
              <a:ext uri="{FF2B5EF4-FFF2-40B4-BE49-F238E27FC236}">
                <a16:creationId xmlns:a16="http://schemas.microsoft.com/office/drawing/2014/main" id="{8C4B7ABC-7EF4-4744-A664-AEB93B7BC971}"/>
              </a:ext>
            </a:extLst>
          </p:cNvPr>
          <p:cNvSpPr/>
          <p:nvPr/>
        </p:nvSpPr>
        <p:spPr>
          <a:xfrm>
            <a:off x="6664447" y="4254076"/>
            <a:ext cx="1370739" cy="715581"/>
          </a:xfrm>
          <a:prstGeom prst="rect">
            <a:avLst/>
          </a:prstGeom>
        </p:spPr>
        <p:txBody>
          <a:bodyPr wrap="square" lIns="0" rIns="0" anchor="ctr">
            <a:spAutoFit/>
          </a:bodyPr>
          <a:lstStyle/>
          <a:p>
            <a:pPr marL="0" marR="0" lvl="0" indent="0" algn="ctr" defTabSz="1218987" rtl="0" eaLnBrk="1" fontAlgn="auto" latinLnBrk="0" hangingPunct="1">
              <a:lnSpc>
                <a:spcPct val="90000"/>
              </a:lnSpc>
              <a:spcBef>
                <a:spcPts val="0"/>
              </a:spcBef>
              <a:spcAft>
                <a:spcPts val="0"/>
              </a:spcAft>
              <a:buClrTx/>
              <a:buSzTx/>
              <a:buFontTx/>
              <a:buNone/>
              <a:tabLst/>
              <a:defRPr/>
            </a:pPr>
            <a:r>
              <a:rPr kumimoji="0" lang="en-IN" sz="1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Thought Leadership Content</a:t>
            </a:r>
          </a:p>
        </p:txBody>
      </p:sp>
      <p:grpSp>
        <p:nvGrpSpPr>
          <p:cNvPr id="45" name="Group 44">
            <a:extLst>
              <a:ext uri="{FF2B5EF4-FFF2-40B4-BE49-F238E27FC236}">
                <a16:creationId xmlns:a16="http://schemas.microsoft.com/office/drawing/2014/main" id="{6426AF10-5F30-46D1-85CC-5002C67F286A}"/>
              </a:ext>
            </a:extLst>
          </p:cNvPr>
          <p:cNvGrpSpPr/>
          <p:nvPr/>
        </p:nvGrpSpPr>
        <p:grpSpPr>
          <a:xfrm>
            <a:off x="3970042" y="2027028"/>
            <a:ext cx="356616" cy="356616"/>
            <a:chOff x="-7775576" y="2684463"/>
            <a:chExt cx="2441575" cy="2232025"/>
          </a:xfrm>
          <a:solidFill>
            <a:schemeClr val="bg1"/>
          </a:solidFill>
        </p:grpSpPr>
        <p:sp>
          <p:nvSpPr>
            <p:cNvPr id="46" name="Freeform 24">
              <a:extLst>
                <a:ext uri="{FF2B5EF4-FFF2-40B4-BE49-F238E27FC236}">
                  <a16:creationId xmlns:a16="http://schemas.microsoft.com/office/drawing/2014/main" id="{78DA9C69-3325-4792-9F16-09DCF7ED1073}"/>
                </a:ext>
              </a:extLst>
            </p:cNvPr>
            <p:cNvSpPr>
              <a:spLocks noEditPoints="1"/>
            </p:cNvSpPr>
            <p:nvPr/>
          </p:nvSpPr>
          <p:spPr bwMode="auto">
            <a:xfrm>
              <a:off x="-6148388" y="4308475"/>
              <a:ext cx="606425" cy="608013"/>
            </a:xfrm>
            <a:custGeom>
              <a:avLst/>
              <a:gdLst>
                <a:gd name="T0" fmla="*/ 255 w 510"/>
                <a:gd name="T1" fmla="*/ 511 h 511"/>
                <a:gd name="T2" fmla="*/ 0 w 510"/>
                <a:gd name="T3" fmla="*/ 255 h 511"/>
                <a:gd name="T4" fmla="*/ 255 w 510"/>
                <a:gd name="T5" fmla="*/ 0 h 511"/>
                <a:gd name="T6" fmla="*/ 510 w 510"/>
                <a:gd name="T7" fmla="*/ 255 h 511"/>
                <a:gd name="T8" fmla="*/ 255 w 510"/>
                <a:gd name="T9" fmla="*/ 511 h 511"/>
                <a:gd name="T10" fmla="*/ 255 w 510"/>
                <a:gd name="T11" fmla="*/ 153 h 511"/>
                <a:gd name="T12" fmla="*/ 153 w 510"/>
                <a:gd name="T13" fmla="*/ 255 h 511"/>
                <a:gd name="T14" fmla="*/ 255 w 510"/>
                <a:gd name="T15" fmla="*/ 358 h 511"/>
                <a:gd name="T16" fmla="*/ 357 w 510"/>
                <a:gd name="T17" fmla="*/ 255 h 511"/>
                <a:gd name="T18" fmla="*/ 255 w 510"/>
                <a:gd name="T19" fmla="*/ 15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511">
                  <a:moveTo>
                    <a:pt x="255" y="511"/>
                  </a:moveTo>
                  <a:cubicBezTo>
                    <a:pt x="114" y="511"/>
                    <a:pt x="0" y="396"/>
                    <a:pt x="0" y="255"/>
                  </a:cubicBezTo>
                  <a:cubicBezTo>
                    <a:pt x="0" y="115"/>
                    <a:pt x="114" y="0"/>
                    <a:pt x="255" y="0"/>
                  </a:cubicBezTo>
                  <a:cubicBezTo>
                    <a:pt x="396" y="0"/>
                    <a:pt x="510" y="115"/>
                    <a:pt x="510" y="255"/>
                  </a:cubicBezTo>
                  <a:cubicBezTo>
                    <a:pt x="510" y="396"/>
                    <a:pt x="396" y="511"/>
                    <a:pt x="255" y="511"/>
                  </a:cubicBezTo>
                  <a:close/>
                  <a:moveTo>
                    <a:pt x="255" y="153"/>
                  </a:moveTo>
                  <a:cubicBezTo>
                    <a:pt x="199" y="153"/>
                    <a:pt x="153" y="199"/>
                    <a:pt x="153" y="255"/>
                  </a:cubicBezTo>
                  <a:cubicBezTo>
                    <a:pt x="153" y="312"/>
                    <a:pt x="199" y="358"/>
                    <a:pt x="255" y="358"/>
                  </a:cubicBezTo>
                  <a:cubicBezTo>
                    <a:pt x="311" y="358"/>
                    <a:pt x="357" y="312"/>
                    <a:pt x="357" y="255"/>
                  </a:cubicBezTo>
                  <a:cubicBezTo>
                    <a:pt x="357" y="199"/>
                    <a:pt x="311" y="153"/>
                    <a:pt x="255"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25">
              <a:extLst>
                <a:ext uri="{FF2B5EF4-FFF2-40B4-BE49-F238E27FC236}">
                  <a16:creationId xmlns:a16="http://schemas.microsoft.com/office/drawing/2014/main" id="{671CD20B-C4A1-4E4D-B400-C86AAE6BECF0}"/>
                </a:ext>
              </a:extLst>
            </p:cNvPr>
            <p:cNvSpPr>
              <a:spLocks noEditPoints="1"/>
            </p:cNvSpPr>
            <p:nvPr/>
          </p:nvSpPr>
          <p:spPr bwMode="auto">
            <a:xfrm>
              <a:off x="-7775576" y="2684463"/>
              <a:ext cx="2441575" cy="1492250"/>
            </a:xfrm>
            <a:custGeom>
              <a:avLst/>
              <a:gdLst>
                <a:gd name="T0" fmla="*/ 1785 w 2052"/>
                <a:gd name="T1" fmla="*/ 1254 h 1254"/>
                <a:gd name="T2" fmla="*/ 593 w 2052"/>
                <a:gd name="T3" fmla="*/ 1254 h 1254"/>
                <a:gd name="T4" fmla="*/ 518 w 2052"/>
                <a:gd name="T5" fmla="*/ 1195 h 1254"/>
                <a:gd name="T6" fmla="*/ 269 w 2052"/>
                <a:gd name="T7" fmla="*/ 154 h 1254"/>
                <a:gd name="T8" fmla="*/ 77 w 2052"/>
                <a:gd name="T9" fmla="*/ 154 h 1254"/>
                <a:gd name="T10" fmla="*/ 0 w 2052"/>
                <a:gd name="T11" fmla="*/ 77 h 1254"/>
                <a:gd name="T12" fmla="*/ 77 w 2052"/>
                <a:gd name="T13" fmla="*/ 0 h 1254"/>
                <a:gd name="T14" fmla="*/ 330 w 2052"/>
                <a:gd name="T15" fmla="*/ 0 h 1254"/>
                <a:gd name="T16" fmla="*/ 404 w 2052"/>
                <a:gd name="T17" fmla="*/ 59 h 1254"/>
                <a:gd name="T18" fmla="*/ 473 w 2052"/>
                <a:gd name="T19" fmla="*/ 348 h 1254"/>
                <a:gd name="T20" fmla="*/ 1972 w 2052"/>
                <a:gd name="T21" fmla="*/ 348 h 1254"/>
                <a:gd name="T22" fmla="*/ 2032 w 2052"/>
                <a:gd name="T23" fmla="*/ 377 h 1254"/>
                <a:gd name="T24" fmla="*/ 2046 w 2052"/>
                <a:gd name="T25" fmla="*/ 443 h 1254"/>
                <a:gd name="T26" fmla="*/ 1860 w 2052"/>
                <a:gd name="T27" fmla="*/ 1196 h 1254"/>
                <a:gd name="T28" fmla="*/ 1785 w 2052"/>
                <a:gd name="T29" fmla="*/ 1254 h 1254"/>
                <a:gd name="T30" fmla="*/ 653 w 2052"/>
                <a:gd name="T31" fmla="*/ 1101 h 1254"/>
                <a:gd name="T32" fmla="*/ 1725 w 2052"/>
                <a:gd name="T33" fmla="*/ 1101 h 1254"/>
                <a:gd name="T34" fmla="*/ 1874 w 2052"/>
                <a:gd name="T35" fmla="*/ 501 h 1254"/>
                <a:gd name="T36" fmla="*/ 510 w 2052"/>
                <a:gd name="T37" fmla="*/ 501 h 1254"/>
                <a:gd name="T38" fmla="*/ 653 w 2052"/>
                <a:gd name="T39" fmla="*/ 1101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52" h="1254">
                  <a:moveTo>
                    <a:pt x="1785" y="1254"/>
                  </a:moveTo>
                  <a:cubicBezTo>
                    <a:pt x="593" y="1254"/>
                    <a:pt x="593" y="1254"/>
                    <a:pt x="593" y="1254"/>
                  </a:cubicBezTo>
                  <a:cubicBezTo>
                    <a:pt x="557" y="1254"/>
                    <a:pt x="527" y="1230"/>
                    <a:pt x="518" y="1195"/>
                  </a:cubicBezTo>
                  <a:cubicBezTo>
                    <a:pt x="269" y="154"/>
                    <a:pt x="269" y="154"/>
                    <a:pt x="269" y="154"/>
                  </a:cubicBezTo>
                  <a:cubicBezTo>
                    <a:pt x="77" y="154"/>
                    <a:pt x="77" y="154"/>
                    <a:pt x="77" y="154"/>
                  </a:cubicBezTo>
                  <a:cubicBezTo>
                    <a:pt x="35" y="154"/>
                    <a:pt x="0" y="119"/>
                    <a:pt x="0" y="77"/>
                  </a:cubicBezTo>
                  <a:cubicBezTo>
                    <a:pt x="0" y="35"/>
                    <a:pt x="35" y="0"/>
                    <a:pt x="77" y="0"/>
                  </a:cubicBezTo>
                  <a:cubicBezTo>
                    <a:pt x="330" y="0"/>
                    <a:pt x="330" y="0"/>
                    <a:pt x="330" y="0"/>
                  </a:cubicBezTo>
                  <a:cubicBezTo>
                    <a:pt x="365" y="0"/>
                    <a:pt x="396" y="25"/>
                    <a:pt x="404" y="59"/>
                  </a:cubicBezTo>
                  <a:cubicBezTo>
                    <a:pt x="473" y="348"/>
                    <a:pt x="473" y="348"/>
                    <a:pt x="473" y="348"/>
                  </a:cubicBezTo>
                  <a:cubicBezTo>
                    <a:pt x="1972" y="348"/>
                    <a:pt x="1972" y="348"/>
                    <a:pt x="1972" y="348"/>
                  </a:cubicBezTo>
                  <a:cubicBezTo>
                    <a:pt x="1995" y="348"/>
                    <a:pt x="2018" y="359"/>
                    <a:pt x="2032" y="377"/>
                  </a:cubicBezTo>
                  <a:cubicBezTo>
                    <a:pt x="2047" y="396"/>
                    <a:pt x="2052" y="420"/>
                    <a:pt x="2046" y="443"/>
                  </a:cubicBezTo>
                  <a:cubicBezTo>
                    <a:pt x="1860" y="1196"/>
                    <a:pt x="1860" y="1196"/>
                    <a:pt x="1860" y="1196"/>
                  </a:cubicBezTo>
                  <a:cubicBezTo>
                    <a:pt x="1851" y="1230"/>
                    <a:pt x="1821" y="1254"/>
                    <a:pt x="1785" y="1254"/>
                  </a:cubicBezTo>
                  <a:close/>
                  <a:moveTo>
                    <a:pt x="653" y="1101"/>
                  </a:moveTo>
                  <a:cubicBezTo>
                    <a:pt x="1725" y="1101"/>
                    <a:pt x="1725" y="1101"/>
                    <a:pt x="1725" y="1101"/>
                  </a:cubicBezTo>
                  <a:cubicBezTo>
                    <a:pt x="1874" y="501"/>
                    <a:pt x="1874" y="501"/>
                    <a:pt x="1874" y="501"/>
                  </a:cubicBezTo>
                  <a:cubicBezTo>
                    <a:pt x="510" y="501"/>
                    <a:pt x="510" y="501"/>
                    <a:pt x="510" y="501"/>
                  </a:cubicBezTo>
                  <a:lnTo>
                    <a:pt x="653" y="1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26">
              <a:extLst>
                <a:ext uri="{FF2B5EF4-FFF2-40B4-BE49-F238E27FC236}">
                  <a16:creationId xmlns:a16="http://schemas.microsoft.com/office/drawing/2014/main" id="{8B5444F0-69C1-4B4D-91EC-4F520E9D1730}"/>
                </a:ext>
              </a:extLst>
            </p:cNvPr>
            <p:cNvSpPr>
              <a:spLocks noEditPoints="1"/>
            </p:cNvSpPr>
            <p:nvPr/>
          </p:nvSpPr>
          <p:spPr bwMode="auto">
            <a:xfrm>
              <a:off x="-7251701" y="4308475"/>
              <a:ext cx="606425" cy="608013"/>
            </a:xfrm>
            <a:custGeom>
              <a:avLst/>
              <a:gdLst>
                <a:gd name="T0" fmla="*/ 255 w 510"/>
                <a:gd name="T1" fmla="*/ 511 h 511"/>
                <a:gd name="T2" fmla="*/ 0 w 510"/>
                <a:gd name="T3" fmla="*/ 255 h 511"/>
                <a:gd name="T4" fmla="*/ 255 w 510"/>
                <a:gd name="T5" fmla="*/ 0 h 511"/>
                <a:gd name="T6" fmla="*/ 510 w 510"/>
                <a:gd name="T7" fmla="*/ 255 h 511"/>
                <a:gd name="T8" fmla="*/ 255 w 510"/>
                <a:gd name="T9" fmla="*/ 511 h 511"/>
                <a:gd name="T10" fmla="*/ 255 w 510"/>
                <a:gd name="T11" fmla="*/ 153 h 511"/>
                <a:gd name="T12" fmla="*/ 153 w 510"/>
                <a:gd name="T13" fmla="*/ 255 h 511"/>
                <a:gd name="T14" fmla="*/ 255 w 510"/>
                <a:gd name="T15" fmla="*/ 358 h 511"/>
                <a:gd name="T16" fmla="*/ 357 w 510"/>
                <a:gd name="T17" fmla="*/ 255 h 511"/>
                <a:gd name="T18" fmla="*/ 255 w 510"/>
                <a:gd name="T19" fmla="*/ 15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511">
                  <a:moveTo>
                    <a:pt x="255" y="511"/>
                  </a:moveTo>
                  <a:cubicBezTo>
                    <a:pt x="114" y="511"/>
                    <a:pt x="0" y="396"/>
                    <a:pt x="0" y="255"/>
                  </a:cubicBezTo>
                  <a:cubicBezTo>
                    <a:pt x="0" y="115"/>
                    <a:pt x="114" y="0"/>
                    <a:pt x="255" y="0"/>
                  </a:cubicBezTo>
                  <a:cubicBezTo>
                    <a:pt x="396" y="0"/>
                    <a:pt x="510" y="115"/>
                    <a:pt x="510" y="255"/>
                  </a:cubicBezTo>
                  <a:cubicBezTo>
                    <a:pt x="510" y="396"/>
                    <a:pt x="396" y="511"/>
                    <a:pt x="255" y="511"/>
                  </a:cubicBezTo>
                  <a:close/>
                  <a:moveTo>
                    <a:pt x="255" y="153"/>
                  </a:moveTo>
                  <a:cubicBezTo>
                    <a:pt x="199" y="153"/>
                    <a:pt x="153" y="199"/>
                    <a:pt x="153" y="255"/>
                  </a:cubicBezTo>
                  <a:cubicBezTo>
                    <a:pt x="153" y="312"/>
                    <a:pt x="199" y="358"/>
                    <a:pt x="255" y="358"/>
                  </a:cubicBezTo>
                  <a:cubicBezTo>
                    <a:pt x="311" y="358"/>
                    <a:pt x="357" y="312"/>
                    <a:pt x="357" y="255"/>
                  </a:cubicBezTo>
                  <a:cubicBezTo>
                    <a:pt x="357" y="199"/>
                    <a:pt x="311" y="153"/>
                    <a:pt x="255"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8">
            <a:extLst>
              <a:ext uri="{FF2B5EF4-FFF2-40B4-BE49-F238E27FC236}">
                <a16:creationId xmlns:a16="http://schemas.microsoft.com/office/drawing/2014/main" id="{9ED9136F-6756-4902-9391-BE3C51BB743D}"/>
              </a:ext>
            </a:extLst>
          </p:cNvPr>
          <p:cNvGrpSpPr/>
          <p:nvPr/>
        </p:nvGrpSpPr>
        <p:grpSpPr>
          <a:xfrm>
            <a:off x="7770812" y="2362200"/>
            <a:ext cx="365760" cy="365760"/>
            <a:chOff x="-3063875" y="330200"/>
            <a:chExt cx="3275013" cy="3252788"/>
          </a:xfrm>
          <a:solidFill>
            <a:schemeClr val="bg1"/>
          </a:solidFill>
        </p:grpSpPr>
        <p:sp>
          <p:nvSpPr>
            <p:cNvPr id="50" name="Freeform 30">
              <a:extLst>
                <a:ext uri="{FF2B5EF4-FFF2-40B4-BE49-F238E27FC236}">
                  <a16:creationId xmlns:a16="http://schemas.microsoft.com/office/drawing/2014/main" id="{38DEF58E-1B7A-4E88-97F5-25550E5AB168}"/>
                </a:ext>
              </a:extLst>
            </p:cNvPr>
            <p:cNvSpPr>
              <a:spLocks noEditPoints="1"/>
            </p:cNvSpPr>
            <p:nvPr/>
          </p:nvSpPr>
          <p:spPr bwMode="auto">
            <a:xfrm>
              <a:off x="-1660525" y="1227138"/>
              <a:ext cx="957263" cy="987425"/>
            </a:xfrm>
            <a:custGeom>
              <a:avLst/>
              <a:gdLst>
                <a:gd name="T0" fmla="*/ 0 w 315"/>
                <a:gd name="T1" fmla="*/ 240 h 325"/>
                <a:gd name="T2" fmla="*/ 85 w 315"/>
                <a:gd name="T3" fmla="*/ 325 h 325"/>
                <a:gd name="T4" fmla="*/ 160 w 315"/>
                <a:gd name="T5" fmla="*/ 279 h 325"/>
                <a:gd name="T6" fmla="*/ 160 w 315"/>
                <a:gd name="T7" fmla="*/ 279 h 325"/>
                <a:gd name="T8" fmla="*/ 315 w 315"/>
                <a:gd name="T9" fmla="*/ 0 h 325"/>
                <a:gd name="T10" fmla="*/ 43 w 315"/>
                <a:gd name="T11" fmla="*/ 166 h 325"/>
                <a:gd name="T12" fmla="*/ 44 w 315"/>
                <a:gd name="T13" fmla="*/ 167 h 325"/>
                <a:gd name="T14" fmla="*/ 0 w 315"/>
                <a:gd name="T15" fmla="*/ 240 h 325"/>
                <a:gd name="T16" fmla="*/ 0 w 315"/>
                <a:gd name="T17" fmla="*/ 240 h 325"/>
                <a:gd name="T18" fmla="*/ 0 w 315"/>
                <a:gd name="T19" fmla="*/ 24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5" h="325">
                  <a:moveTo>
                    <a:pt x="0" y="240"/>
                  </a:moveTo>
                  <a:cubicBezTo>
                    <a:pt x="0" y="287"/>
                    <a:pt x="38" y="325"/>
                    <a:pt x="85" y="325"/>
                  </a:cubicBezTo>
                  <a:cubicBezTo>
                    <a:pt x="118" y="325"/>
                    <a:pt x="146" y="306"/>
                    <a:pt x="160" y="279"/>
                  </a:cubicBezTo>
                  <a:cubicBezTo>
                    <a:pt x="160" y="279"/>
                    <a:pt x="160" y="279"/>
                    <a:pt x="160" y="279"/>
                  </a:cubicBezTo>
                  <a:cubicBezTo>
                    <a:pt x="315" y="0"/>
                    <a:pt x="315" y="0"/>
                    <a:pt x="315" y="0"/>
                  </a:cubicBezTo>
                  <a:cubicBezTo>
                    <a:pt x="43" y="166"/>
                    <a:pt x="43" y="166"/>
                    <a:pt x="43" y="166"/>
                  </a:cubicBezTo>
                  <a:cubicBezTo>
                    <a:pt x="44" y="167"/>
                    <a:pt x="44" y="167"/>
                    <a:pt x="44" y="167"/>
                  </a:cubicBezTo>
                  <a:cubicBezTo>
                    <a:pt x="18" y="181"/>
                    <a:pt x="0" y="209"/>
                    <a:pt x="0" y="240"/>
                  </a:cubicBezTo>
                  <a:close/>
                  <a:moveTo>
                    <a:pt x="0" y="240"/>
                  </a:moveTo>
                  <a:cubicBezTo>
                    <a:pt x="0" y="240"/>
                    <a:pt x="0" y="240"/>
                    <a:pt x="0" y="24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31">
              <a:extLst>
                <a:ext uri="{FF2B5EF4-FFF2-40B4-BE49-F238E27FC236}">
                  <a16:creationId xmlns:a16="http://schemas.microsoft.com/office/drawing/2014/main" id="{6BD36B8E-B580-46A3-A8AB-4586280726BF}"/>
                </a:ext>
              </a:extLst>
            </p:cNvPr>
            <p:cNvSpPr>
              <a:spLocks noEditPoints="1"/>
            </p:cNvSpPr>
            <p:nvPr/>
          </p:nvSpPr>
          <p:spPr bwMode="auto">
            <a:xfrm>
              <a:off x="-1358900" y="330200"/>
              <a:ext cx="992188" cy="674688"/>
            </a:xfrm>
            <a:custGeom>
              <a:avLst/>
              <a:gdLst>
                <a:gd name="T0" fmla="*/ 327 w 327"/>
                <a:gd name="T1" fmla="*/ 132 h 222"/>
                <a:gd name="T2" fmla="*/ 0 w 327"/>
                <a:gd name="T3" fmla="*/ 0 h 222"/>
                <a:gd name="T4" fmla="*/ 0 w 327"/>
                <a:gd name="T5" fmla="*/ 129 h 222"/>
                <a:gd name="T6" fmla="*/ 233 w 327"/>
                <a:gd name="T7" fmla="*/ 222 h 222"/>
                <a:gd name="T8" fmla="*/ 327 w 327"/>
                <a:gd name="T9" fmla="*/ 132 h 222"/>
                <a:gd name="T10" fmla="*/ 327 w 327"/>
                <a:gd name="T11" fmla="*/ 132 h 222"/>
                <a:gd name="T12" fmla="*/ 327 w 327"/>
                <a:gd name="T13" fmla="*/ 132 h 222"/>
              </a:gdLst>
              <a:ahLst/>
              <a:cxnLst>
                <a:cxn ang="0">
                  <a:pos x="T0" y="T1"/>
                </a:cxn>
                <a:cxn ang="0">
                  <a:pos x="T2" y="T3"/>
                </a:cxn>
                <a:cxn ang="0">
                  <a:pos x="T4" y="T5"/>
                </a:cxn>
                <a:cxn ang="0">
                  <a:pos x="T6" y="T7"/>
                </a:cxn>
                <a:cxn ang="0">
                  <a:pos x="T8" y="T9"/>
                </a:cxn>
                <a:cxn ang="0">
                  <a:pos x="T10" y="T11"/>
                </a:cxn>
                <a:cxn ang="0">
                  <a:pos x="T12" y="T13"/>
                </a:cxn>
              </a:cxnLst>
              <a:rect l="0" t="0" r="r" b="b"/>
              <a:pathLst>
                <a:path w="327" h="222">
                  <a:moveTo>
                    <a:pt x="327" y="132"/>
                  </a:moveTo>
                  <a:cubicBezTo>
                    <a:pt x="240" y="56"/>
                    <a:pt x="128" y="7"/>
                    <a:pt x="0" y="0"/>
                  </a:cubicBezTo>
                  <a:cubicBezTo>
                    <a:pt x="0" y="129"/>
                    <a:pt x="0" y="129"/>
                    <a:pt x="0" y="129"/>
                  </a:cubicBezTo>
                  <a:cubicBezTo>
                    <a:pt x="107" y="136"/>
                    <a:pt x="170" y="170"/>
                    <a:pt x="233" y="222"/>
                  </a:cubicBezTo>
                  <a:lnTo>
                    <a:pt x="327" y="132"/>
                  </a:lnTo>
                  <a:close/>
                  <a:moveTo>
                    <a:pt x="327" y="132"/>
                  </a:moveTo>
                  <a:cubicBezTo>
                    <a:pt x="327" y="132"/>
                    <a:pt x="327" y="132"/>
                    <a:pt x="327" y="13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32">
              <a:extLst>
                <a:ext uri="{FF2B5EF4-FFF2-40B4-BE49-F238E27FC236}">
                  <a16:creationId xmlns:a16="http://schemas.microsoft.com/office/drawing/2014/main" id="{485CACB0-5123-406D-8EDE-6A890BF63569}"/>
                </a:ext>
              </a:extLst>
            </p:cNvPr>
            <p:cNvSpPr>
              <a:spLocks noEditPoints="1"/>
            </p:cNvSpPr>
            <p:nvPr/>
          </p:nvSpPr>
          <p:spPr bwMode="auto">
            <a:xfrm>
              <a:off x="-481012" y="862013"/>
              <a:ext cx="688975" cy="973138"/>
            </a:xfrm>
            <a:custGeom>
              <a:avLst/>
              <a:gdLst>
                <a:gd name="T0" fmla="*/ 99 w 227"/>
                <a:gd name="T1" fmla="*/ 320 h 320"/>
                <a:gd name="T2" fmla="*/ 227 w 227"/>
                <a:gd name="T3" fmla="*/ 320 h 320"/>
                <a:gd name="T4" fmla="*/ 91 w 227"/>
                <a:gd name="T5" fmla="*/ 0 h 320"/>
                <a:gd name="T6" fmla="*/ 0 w 227"/>
                <a:gd name="T7" fmla="*/ 91 h 320"/>
                <a:gd name="T8" fmla="*/ 99 w 227"/>
                <a:gd name="T9" fmla="*/ 320 h 320"/>
                <a:gd name="T10" fmla="*/ 99 w 227"/>
                <a:gd name="T11" fmla="*/ 320 h 320"/>
                <a:gd name="T12" fmla="*/ 99 w 227"/>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27" h="320">
                  <a:moveTo>
                    <a:pt x="99" y="320"/>
                  </a:moveTo>
                  <a:cubicBezTo>
                    <a:pt x="227" y="320"/>
                    <a:pt x="227" y="320"/>
                    <a:pt x="227" y="320"/>
                  </a:cubicBezTo>
                  <a:cubicBezTo>
                    <a:pt x="218" y="192"/>
                    <a:pt x="168" y="87"/>
                    <a:pt x="91" y="0"/>
                  </a:cubicBezTo>
                  <a:cubicBezTo>
                    <a:pt x="0" y="91"/>
                    <a:pt x="0" y="91"/>
                    <a:pt x="0" y="91"/>
                  </a:cubicBezTo>
                  <a:cubicBezTo>
                    <a:pt x="54" y="154"/>
                    <a:pt x="90" y="235"/>
                    <a:pt x="99" y="320"/>
                  </a:cubicBezTo>
                  <a:close/>
                  <a:moveTo>
                    <a:pt x="99" y="320"/>
                  </a:moveTo>
                  <a:cubicBezTo>
                    <a:pt x="99" y="320"/>
                    <a:pt x="99" y="320"/>
                    <a:pt x="99" y="3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33">
              <a:extLst>
                <a:ext uri="{FF2B5EF4-FFF2-40B4-BE49-F238E27FC236}">
                  <a16:creationId xmlns:a16="http://schemas.microsoft.com/office/drawing/2014/main" id="{FCD5E436-47C7-4591-A485-D2FAC60ED908}"/>
                </a:ext>
              </a:extLst>
            </p:cNvPr>
            <p:cNvSpPr>
              <a:spLocks noEditPoints="1"/>
            </p:cNvSpPr>
            <p:nvPr/>
          </p:nvSpPr>
          <p:spPr bwMode="auto">
            <a:xfrm>
              <a:off x="-3063875" y="330200"/>
              <a:ext cx="3275013" cy="3252788"/>
            </a:xfrm>
            <a:custGeom>
              <a:avLst/>
              <a:gdLst>
                <a:gd name="T0" fmla="*/ 949 w 1078"/>
                <a:gd name="T1" fmla="*/ 559 h 1070"/>
                <a:gd name="T2" fmla="*/ 542 w 1078"/>
                <a:gd name="T3" fmla="*/ 942 h 1070"/>
                <a:gd name="T4" fmla="*/ 128 w 1078"/>
                <a:gd name="T5" fmla="*/ 535 h 1070"/>
                <a:gd name="T6" fmla="*/ 497 w 1078"/>
                <a:gd name="T7" fmla="*/ 129 h 1070"/>
                <a:gd name="T8" fmla="*/ 497 w 1078"/>
                <a:gd name="T9" fmla="*/ 0 h 1070"/>
                <a:gd name="T10" fmla="*/ 0 w 1078"/>
                <a:gd name="T11" fmla="*/ 535 h 1070"/>
                <a:gd name="T12" fmla="*/ 539 w 1078"/>
                <a:gd name="T13" fmla="*/ 1070 h 1070"/>
                <a:gd name="T14" fmla="*/ 1078 w 1078"/>
                <a:gd name="T15" fmla="*/ 559 h 1070"/>
                <a:gd name="T16" fmla="*/ 949 w 1078"/>
                <a:gd name="T17" fmla="*/ 559 h 1070"/>
                <a:gd name="T18" fmla="*/ 949 w 1078"/>
                <a:gd name="T19" fmla="*/ 559 h 1070"/>
                <a:gd name="T20" fmla="*/ 949 w 1078"/>
                <a:gd name="T21" fmla="*/ 559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8" h="1070">
                  <a:moveTo>
                    <a:pt x="949" y="559"/>
                  </a:moveTo>
                  <a:cubicBezTo>
                    <a:pt x="936" y="773"/>
                    <a:pt x="759" y="942"/>
                    <a:pt x="542" y="942"/>
                  </a:cubicBezTo>
                  <a:cubicBezTo>
                    <a:pt x="318" y="942"/>
                    <a:pt x="128" y="760"/>
                    <a:pt x="128" y="535"/>
                  </a:cubicBezTo>
                  <a:cubicBezTo>
                    <a:pt x="128" y="321"/>
                    <a:pt x="305" y="145"/>
                    <a:pt x="497" y="129"/>
                  </a:cubicBezTo>
                  <a:cubicBezTo>
                    <a:pt x="497" y="0"/>
                    <a:pt x="497" y="0"/>
                    <a:pt x="497" y="0"/>
                  </a:cubicBezTo>
                  <a:cubicBezTo>
                    <a:pt x="219" y="17"/>
                    <a:pt x="0" y="250"/>
                    <a:pt x="0" y="535"/>
                  </a:cubicBezTo>
                  <a:cubicBezTo>
                    <a:pt x="0" y="831"/>
                    <a:pt x="244" y="1070"/>
                    <a:pt x="539" y="1070"/>
                  </a:cubicBezTo>
                  <a:cubicBezTo>
                    <a:pt x="826" y="1070"/>
                    <a:pt x="1064" y="837"/>
                    <a:pt x="1078" y="559"/>
                  </a:cubicBezTo>
                  <a:lnTo>
                    <a:pt x="949" y="559"/>
                  </a:lnTo>
                  <a:close/>
                  <a:moveTo>
                    <a:pt x="949" y="559"/>
                  </a:moveTo>
                  <a:cubicBezTo>
                    <a:pt x="949" y="559"/>
                    <a:pt x="949" y="559"/>
                    <a:pt x="949" y="5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4" name="Group 53">
            <a:extLst>
              <a:ext uri="{FF2B5EF4-FFF2-40B4-BE49-F238E27FC236}">
                <a16:creationId xmlns:a16="http://schemas.microsoft.com/office/drawing/2014/main" id="{5B53A657-004E-45D3-91AC-18C66872F857}"/>
              </a:ext>
            </a:extLst>
          </p:cNvPr>
          <p:cNvGrpSpPr>
            <a:grpSpLocks noChangeAspect="1"/>
          </p:cNvGrpSpPr>
          <p:nvPr/>
        </p:nvGrpSpPr>
        <p:grpSpPr>
          <a:xfrm>
            <a:off x="7178029" y="3894041"/>
            <a:ext cx="331300" cy="329184"/>
            <a:chOff x="-3498850" y="1100138"/>
            <a:chExt cx="4000500" cy="4002087"/>
          </a:xfrm>
          <a:solidFill>
            <a:schemeClr val="bg1"/>
          </a:solidFill>
        </p:grpSpPr>
        <p:sp>
          <p:nvSpPr>
            <p:cNvPr id="55" name="Freeform 43">
              <a:extLst>
                <a:ext uri="{FF2B5EF4-FFF2-40B4-BE49-F238E27FC236}">
                  <a16:creationId xmlns:a16="http://schemas.microsoft.com/office/drawing/2014/main" id="{FC181E7B-19F2-42E9-94F1-FD5A95151FF5}"/>
                </a:ext>
              </a:extLst>
            </p:cNvPr>
            <p:cNvSpPr>
              <a:spLocks noEditPoints="1"/>
            </p:cNvSpPr>
            <p:nvPr/>
          </p:nvSpPr>
          <p:spPr bwMode="auto">
            <a:xfrm>
              <a:off x="-1700213" y="1504950"/>
              <a:ext cx="2201863" cy="3540125"/>
            </a:xfrm>
            <a:custGeom>
              <a:avLst/>
              <a:gdLst>
                <a:gd name="T0" fmla="*/ 613 w 725"/>
                <a:gd name="T1" fmla="*/ 159 h 1165"/>
                <a:gd name="T2" fmla="*/ 593 w 725"/>
                <a:gd name="T3" fmla="*/ 165 h 1165"/>
                <a:gd name="T4" fmla="*/ 488 w 725"/>
                <a:gd name="T5" fmla="*/ 174 h 1165"/>
                <a:gd name="T6" fmla="*/ 459 w 725"/>
                <a:gd name="T7" fmla="*/ 222 h 1165"/>
                <a:gd name="T8" fmla="*/ 437 w 725"/>
                <a:gd name="T9" fmla="*/ 215 h 1165"/>
                <a:gd name="T10" fmla="*/ 354 w 725"/>
                <a:gd name="T11" fmla="*/ 140 h 1165"/>
                <a:gd name="T12" fmla="*/ 342 w 725"/>
                <a:gd name="T13" fmla="*/ 101 h 1165"/>
                <a:gd name="T14" fmla="*/ 325 w 725"/>
                <a:gd name="T15" fmla="*/ 59 h 1165"/>
                <a:gd name="T16" fmla="*/ 273 w 725"/>
                <a:gd name="T17" fmla="*/ 12 h 1165"/>
                <a:gd name="T18" fmla="*/ 211 w 725"/>
                <a:gd name="T19" fmla="*/ 0 h 1165"/>
                <a:gd name="T20" fmla="*/ 210 w 725"/>
                <a:gd name="T21" fmla="*/ 28 h 1165"/>
                <a:gd name="T22" fmla="*/ 270 w 725"/>
                <a:gd name="T23" fmla="*/ 87 h 1165"/>
                <a:gd name="T24" fmla="*/ 300 w 725"/>
                <a:gd name="T25" fmla="*/ 122 h 1165"/>
                <a:gd name="T26" fmla="*/ 267 w 725"/>
                <a:gd name="T27" fmla="*/ 139 h 1165"/>
                <a:gd name="T28" fmla="*/ 239 w 725"/>
                <a:gd name="T29" fmla="*/ 132 h 1165"/>
                <a:gd name="T30" fmla="*/ 199 w 725"/>
                <a:gd name="T31" fmla="*/ 115 h 1165"/>
                <a:gd name="T32" fmla="*/ 200 w 725"/>
                <a:gd name="T33" fmla="*/ 82 h 1165"/>
                <a:gd name="T34" fmla="*/ 147 w 725"/>
                <a:gd name="T35" fmla="*/ 60 h 1165"/>
                <a:gd name="T36" fmla="*/ 129 w 725"/>
                <a:gd name="T37" fmla="*/ 137 h 1165"/>
                <a:gd name="T38" fmla="*/ 75 w 725"/>
                <a:gd name="T39" fmla="*/ 149 h 1165"/>
                <a:gd name="T40" fmla="*/ 80 w 725"/>
                <a:gd name="T41" fmla="*/ 192 h 1165"/>
                <a:gd name="T42" fmla="*/ 151 w 725"/>
                <a:gd name="T43" fmla="*/ 206 h 1165"/>
                <a:gd name="T44" fmla="*/ 163 w 725"/>
                <a:gd name="T45" fmla="*/ 137 h 1165"/>
                <a:gd name="T46" fmla="*/ 221 w 725"/>
                <a:gd name="T47" fmla="*/ 145 h 1165"/>
                <a:gd name="T48" fmla="*/ 247 w 725"/>
                <a:gd name="T49" fmla="*/ 161 h 1165"/>
                <a:gd name="T50" fmla="*/ 291 w 725"/>
                <a:gd name="T51" fmla="*/ 161 h 1165"/>
                <a:gd name="T52" fmla="*/ 320 w 725"/>
                <a:gd name="T53" fmla="*/ 220 h 1165"/>
                <a:gd name="T54" fmla="*/ 398 w 725"/>
                <a:gd name="T55" fmla="*/ 300 h 1165"/>
                <a:gd name="T56" fmla="*/ 393 w 725"/>
                <a:gd name="T57" fmla="*/ 331 h 1165"/>
                <a:gd name="T58" fmla="*/ 330 w 725"/>
                <a:gd name="T59" fmla="*/ 323 h 1165"/>
                <a:gd name="T60" fmla="*/ 220 w 725"/>
                <a:gd name="T61" fmla="*/ 378 h 1165"/>
                <a:gd name="T62" fmla="*/ 142 w 725"/>
                <a:gd name="T63" fmla="*/ 472 h 1165"/>
                <a:gd name="T64" fmla="*/ 132 w 725"/>
                <a:gd name="T65" fmla="*/ 514 h 1165"/>
                <a:gd name="T66" fmla="*/ 103 w 725"/>
                <a:gd name="T67" fmla="*/ 514 h 1165"/>
                <a:gd name="T68" fmla="*/ 51 w 725"/>
                <a:gd name="T69" fmla="*/ 490 h 1165"/>
                <a:gd name="T70" fmla="*/ 0 w 725"/>
                <a:gd name="T71" fmla="*/ 514 h 1165"/>
                <a:gd name="T72" fmla="*/ 13 w 725"/>
                <a:gd name="T73" fmla="*/ 568 h 1165"/>
                <a:gd name="T74" fmla="*/ 35 w 725"/>
                <a:gd name="T75" fmla="*/ 542 h 1165"/>
                <a:gd name="T76" fmla="*/ 74 w 725"/>
                <a:gd name="T77" fmla="*/ 541 h 1165"/>
                <a:gd name="T78" fmla="*/ 71 w 725"/>
                <a:gd name="T79" fmla="*/ 589 h 1165"/>
                <a:gd name="T80" fmla="*/ 103 w 725"/>
                <a:gd name="T81" fmla="*/ 599 h 1165"/>
                <a:gd name="T82" fmla="*/ 136 w 725"/>
                <a:gd name="T83" fmla="*/ 635 h 1165"/>
                <a:gd name="T84" fmla="*/ 189 w 725"/>
                <a:gd name="T85" fmla="*/ 620 h 1165"/>
                <a:gd name="T86" fmla="*/ 249 w 725"/>
                <a:gd name="T87" fmla="*/ 630 h 1165"/>
                <a:gd name="T88" fmla="*/ 319 w 725"/>
                <a:gd name="T89" fmla="*/ 648 h 1165"/>
                <a:gd name="T90" fmla="*/ 354 w 725"/>
                <a:gd name="T91" fmla="*/ 653 h 1165"/>
                <a:gd name="T92" fmla="*/ 413 w 725"/>
                <a:gd name="T93" fmla="*/ 720 h 1165"/>
                <a:gd name="T94" fmla="*/ 527 w 725"/>
                <a:gd name="T95" fmla="*/ 787 h 1165"/>
                <a:gd name="T96" fmla="*/ 454 w 725"/>
                <a:gd name="T97" fmla="*/ 928 h 1165"/>
                <a:gd name="T98" fmla="*/ 375 w 725"/>
                <a:gd name="T99" fmla="*/ 965 h 1165"/>
                <a:gd name="T100" fmla="*/ 346 w 725"/>
                <a:gd name="T101" fmla="*/ 1045 h 1165"/>
                <a:gd name="T102" fmla="*/ 233 w 725"/>
                <a:gd name="T103" fmla="*/ 1121 h 1165"/>
                <a:gd name="T104" fmla="*/ 221 w 725"/>
                <a:gd name="T105" fmla="*/ 1165 h 1165"/>
                <a:gd name="T106" fmla="*/ 725 w 725"/>
                <a:gd name="T107" fmla="*/ 525 h 1165"/>
                <a:gd name="T108" fmla="*/ 613 w 725"/>
                <a:gd name="T109" fmla="*/ 159 h 1165"/>
                <a:gd name="T110" fmla="*/ 613 w 725"/>
                <a:gd name="T111" fmla="*/ 159 h 1165"/>
                <a:gd name="T112" fmla="*/ 613 w 725"/>
                <a:gd name="T113" fmla="*/ 159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5" h="1165">
                  <a:moveTo>
                    <a:pt x="613" y="159"/>
                  </a:moveTo>
                  <a:cubicBezTo>
                    <a:pt x="593" y="165"/>
                    <a:pt x="593" y="165"/>
                    <a:pt x="593" y="165"/>
                  </a:cubicBezTo>
                  <a:cubicBezTo>
                    <a:pt x="488" y="174"/>
                    <a:pt x="488" y="174"/>
                    <a:pt x="488" y="174"/>
                  </a:cubicBezTo>
                  <a:cubicBezTo>
                    <a:pt x="459" y="222"/>
                    <a:pt x="459" y="222"/>
                    <a:pt x="459" y="222"/>
                  </a:cubicBezTo>
                  <a:cubicBezTo>
                    <a:pt x="437" y="215"/>
                    <a:pt x="437" y="215"/>
                    <a:pt x="437" y="215"/>
                  </a:cubicBezTo>
                  <a:cubicBezTo>
                    <a:pt x="354" y="140"/>
                    <a:pt x="354" y="140"/>
                    <a:pt x="354" y="140"/>
                  </a:cubicBezTo>
                  <a:cubicBezTo>
                    <a:pt x="342" y="101"/>
                    <a:pt x="342" y="101"/>
                    <a:pt x="342" y="101"/>
                  </a:cubicBezTo>
                  <a:cubicBezTo>
                    <a:pt x="325" y="59"/>
                    <a:pt x="325" y="59"/>
                    <a:pt x="325" y="59"/>
                  </a:cubicBezTo>
                  <a:cubicBezTo>
                    <a:pt x="273" y="12"/>
                    <a:pt x="273" y="12"/>
                    <a:pt x="273" y="12"/>
                  </a:cubicBezTo>
                  <a:cubicBezTo>
                    <a:pt x="211" y="0"/>
                    <a:pt x="211" y="0"/>
                    <a:pt x="211" y="0"/>
                  </a:cubicBezTo>
                  <a:cubicBezTo>
                    <a:pt x="210" y="28"/>
                    <a:pt x="210" y="28"/>
                    <a:pt x="210" y="28"/>
                  </a:cubicBezTo>
                  <a:cubicBezTo>
                    <a:pt x="270" y="87"/>
                    <a:pt x="270" y="87"/>
                    <a:pt x="270" y="87"/>
                  </a:cubicBezTo>
                  <a:cubicBezTo>
                    <a:pt x="300" y="122"/>
                    <a:pt x="300" y="122"/>
                    <a:pt x="300" y="122"/>
                  </a:cubicBezTo>
                  <a:cubicBezTo>
                    <a:pt x="267" y="139"/>
                    <a:pt x="267" y="139"/>
                    <a:pt x="267" y="139"/>
                  </a:cubicBezTo>
                  <a:cubicBezTo>
                    <a:pt x="239" y="132"/>
                    <a:pt x="239" y="132"/>
                    <a:pt x="239" y="132"/>
                  </a:cubicBezTo>
                  <a:cubicBezTo>
                    <a:pt x="199" y="115"/>
                    <a:pt x="199" y="115"/>
                    <a:pt x="199" y="115"/>
                  </a:cubicBezTo>
                  <a:cubicBezTo>
                    <a:pt x="200" y="82"/>
                    <a:pt x="200" y="82"/>
                    <a:pt x="200" y="82"/>
                  </a:cubicBezTo>
                  <a:cubicBezTo>
                    <a:pt x="147" y="60"/>
                    <a:pt x="147" y="60"/>
                    <a:pt x="147" y="60"/>
                  </a:cubicBezTo>
                  <a:cubicBezTo>
                    <a:pt x="129" y="137"/>
                    <a:pt x="129" y="137"/>
                    <a:pt x="129" y="137"/>
                  </a:cubicBezTo>
                  <a:cubicBezTo>
                    <a:pt x="75" y="149"/>
                    <a:pt x="75" y="149"/>
                    <a:pt x="75" y="149"/>
                  </a:cubicBezTo>
                  <a:cubicBezTo>
                    <a:pt x="80" y="192"/>
                    <a:pt x="80" y="192"/>
                    <a:pt x="80" y="192"/>
                  </a:cubicBezTo>
                  <a:cubicBezTo>
                    <a:pt x="151" y="206"/>
                    <a:pt x="151" y="206"/>
                    <a:pt x="151" y="206"/>
                  </a:cubicBezTo>
                  <a:cubicBezTo>
                    <a:pt x="163" y="137"/>
                    <a:pt x="163" y="137"/>
                    <a:pt x="163" y="137"/>
                  </a:cubicBezTo>
                  <a:cubicBezTo>
                    <a:pt x="221" y="145"/>
                    <a:pt x="221" y="145"/>
                    <a:pt x="221" y="145"/>
                  </a:cubicBezTo>
                  <a:cubicBezTo>
                    <a:pt x="247" y="161"/>
                    <a:pt x="247" y="161"/>
                    <a:pt x="247" y="161"/>
                  </a:cubicBezTo>
                  <a:cubicBezTo>
                    <a:pt x="291" y="161"/>
                    <a:pt x="291" y="161"/>
                    <a:pt x="291" y="161"/>
                  </a:cubicBezTo>
                  <a:cubicBezTo>
                    <a:pt x="320" y="220"/>
                    <a:pt x="320" y="220"/>
                    <a:pt x="320" y="220"/>
                  </a:cubicBezTo>
                  <a:cubicBezTo>
                    <a:pt x="398" y="300"/>
                    <a:pt x="398" y="300"/>
                    <a:pt x="398" y="300"/>
                  </a:cubicBezTo>
                  <a:cubicBezTo>
                    <a:pt x="393" y="331"/>
                    <a:pt x="393" y="331"/>
                    <a:pt x="393" y="331"/>
                  </a:cubicBezTo>
                  <a:cubicBezTo>
                    <a:pt x="330" y="323"/>
                    <a:pt x="330" y="323"/>
                    <a:pt x="330" y="323"/>
                  </a:cubicBezTo>
                  <a:cubicBezTo>
                    <a:pt x="220" y="378"/>
                    <a:pt x="220" y="378"/>
                    <a:pt x="220" y="378"/>
                  </a:cubicBezTo>
                  <a:cubicBezTo>
                    <a:pt x="142" y="472"/>
                    <a:pt x="142" y="472"/>
                    <a:pt x="142" y="472"/>
                  </a:cubicBezTo>
                  <a:cubicBezTo>
                    <a:pt x="132" y="514"/>
                    <a:pt x="132" y="514"/>
                    <a:pt x="132" y="514"/>
                  </a:cubicBezTo>
                  <a:cubicBezTo>
                    <a:pt x="103" y="514"/>
                    <a:pt x="103" y="514"/>
                    <a:pt x="103" y="514"/>
                  </a:cubicBezTo>
                  <a:cubicBezTo>
                    <a:pt x="51" y="490"/>
                    <a:pt x="51" y="490"/>
                    <a:pt x="51" y="490"/>
                  </a:cubicBezTo>
                  <a:cubicBezTo>
                    <a:pt x="0" y="514"/>
                    <a:pt x="0" y="514"/>
                    <a:pt x="0" y="514"/>
                  </a:cubicBezTo>
                  <a:cubicBezTo>
                    <a:pt x="13" y="568"/>
                    <a:pt x="13" y="568"/>
                    <a:pt x="13" y="568"/>
                  </a:cubicBezTo>
                  <a:cubicBezTo>
                    <a:pt x="35" y="542"/>
                    <a:pt x="35" y="542"/>
                    <a:pt x="35" y="542"/>
                  </a:cubicBezTo>
                  <a:cubicBezTo>
                    <a:pt x="74" y="541"/>
                    <a:pt x="74" y="541"/>
                    <a:pt x="74" y="541"/>
                  </a:cubicBezTo>
                  <a:cubicBezTo>
                    <a:pt x="71" y="589"/>
                    <a:pt x="71" y="589"/>
                    <a:pt x="71" y="589"/>
                  </a:cubicBezTo>
                  <a:cubicBezTo>
                    <a:pt x="103" y="599"/>
                    <a:pt x="103" y="599"/>
                    <a:pt x="103" y="599"/>
                  </a:cubicBezTo>
                  <a:cubicBezTo>
                    <a:pt x="136" y="635"/>
                    <a:pt x="136" y="635"/>
                    <a:pt x="136" y="635"/>
                  </a:cubicBezTo>
                  <a:cubicBezTo>
                    <a:pt x="189" y="620"/>
                    <a:pt x="189" y="620"/>
                    <a:pt x="189" y="620"/>
                  </a:cubicBezTo>
                  <a:cubicBezTo>
                    <a:pt x="249" y="630"/>
                    <a:pt x="249" y="630"/>
                    <a:pt x="249" y="630"/>
                  </a:cubicBezTo>
                  <a:cubicBezTo>
                    <a:pt x="319" y="648"/>
                    <a:pt x="319" y="648"/>
                    <a:pt x="319" y="648"/>
                  </a:cubicBezTo>
                  <a:cubicBezTo>
                    <a:pt x="354" y="653"/>
                    <a:pt x="354" y="653"/>
                    <a:pt x="354" y="653"/>
                  </a:cubicBezTo>
                  <a:cubicBezTo>
                    <a:pt x="413" y="720"/>
                    <a:pt x="413" y="720"/>
                    <a:pt x="413" y="720"/>
                  </a:cubicBezTo>
                  <a:cubicBezTo>
                    <a:pt x="527" y="787"/>
                    <a:pt x="527" y="787"/>
                    <a:pt x="527" y="787"/>
                  </a:cubicBezTo>
                  <a:cubicBezTo>
                    <a:pt x="454" y="928"/>
                    <a:pt x="454" y="928"/>
                    <a:pt x="454" y="928"/>
                  </a:cubicBezTo>
                  <a:cubicBezTo>
                    <a:pt x="375" y="965"/>
                    <a:pt x="375" y="965"/>
                    <a:pt x="375" y="965"/>
                  </a:cubicBezTo>
                  <a:cubicBezTo>
                    <a:pt x="346" y="1045"/>
                    <a:pt x="346" y="1045"/>
                    <a:pt x="346" y="1045"/>
                  </a:cubicBezTo>
                  <a:cubicBezTo>
                    <a:pt x="233" y="1121"/>
                    <a:pt x="233" y="1121"/>
                    <a:pt x="233" y="1121"/>
                  </a:cubicBezTo>
                  <a:cubicBezTo>
                    <a:pt x="221" y="1165"/>
                    <a:pt x="221" y="1165"/>
                    <a:pt x="221" y="1165"/>
                  </a:cubicBezTo>
                  <a:cubicBezTo>
                    <a:pt x="510" y="1095"/>
                    <a:pt x="725" y="835"/>
                    <a:pt x="725" y="525"/>
                  </a:cubicBezTo>
                  <a:cubicBezTo>
                    <a:pt x="725" y="390"/>
                    <a:pt x="683" y="264"/>
                    <a:pt x="613" y="159"/>
                  </a:cubicBezTo>
                  <a:close/>
                  <a:moveTo>
                    <a:pt x="613" y="159"/>
                  </a:moveTo>
                  <a:cubicBezTo>
                    <a:pt x="613" y="159"/>
                    <a:pt x="613" y="159"/>
                    <a:pt x="613" y="1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44">
              <a:extLst>
                <a:ext uri="{FF2B5EF4-FFF2-40B4-BE49-F238E27FC236}">
                  <a16:creationId xmlns:a16="http://schemas.microsoft.com/office/drawing/2014/main" id="{415D33D2-BE3D-457D-8579-D13CD1F4F3DA}"/>
                </a:ext>
              </a:extLst>
            </p:cNvPr>
            <p:cNvSpPr>
              <a:spLocks noEditPoints="1"/>
            </p:cNvSpPr>
            <p:nvPr/>
          </p:nvSpPr>
          <p:spPr bwMode="auto">
            <a:xfrm>
              <a:off x="-3498850" y="2060575"/>
              <a:ext cx="2320925" cy="3041650"/>
            </a:xfrm>
            <a:custGeom>
              <a:avLst/>
              <a:gdLst>
                <a:gd name="T0" fmla="*/ 734 w 764"/>
                <a:gd name="T1" fmla="*/ 686 h 1001"/>
                <a:gd name="T2" fmla="*/ 686 w 764"/>
                <a:gd name="T3" fmla="*/ 597 h 1001"/>
                <a:gd name="T4" fmla="*/ 730 w 764"/>
                <a:gd name="T5" fmla="*/ 506 h 1001"/>
                <a:gd name="T6" fmla="*/ 686 w 764"/>
                <a:gd name="T7" fmla="*/ 492 h 1001"/>
                <a:gd name="T8" fmla="*/ 637 w 764"/>
                <a:gd name="T9" fmla="*/ 443 h 1001"/>
                <a:gd name="T10" fmla="*/ 527 w 764"/>
                <a:gd name="T11" fmla="*/ 418 h 1001"/>
                <a:gd name="T12" fmla="*/ 491 w 764"/>
                <a:gd name="T13" fmla="*/ 342 h 1001"/>
                <a:gd name="T14" fmla="*/ 491 w 764"/>
                <a:gd name="T15" fmla="*/ 388 h 1001"/>
                <a:gd name="T16" fmla="*/ 475 w 764"/>
                <a:gd name="T17" fmla="*/ 388 h 1001"/>
                <a:gd name="T18" fmla="*/ 380 w 764"/>
                <a:gd name="T19" fmla="*/ 260 h 1001"/>
                <a:gd name="T20" fmla="*/ 380 w 764"/>
                <a:gd name="T21" fmla="*/ 154 h 1001"/>
                <a:gd name="T22" fmla="*/ 311 w 764"/>
                <a:gd name="T23" fmla="*/ 42 h 1001"/>
                <a:gd name="T24" fmla="*/ 201 w 764"/>
                <a:gd name="T25" fmla="*/ 62 h 1001"/>
                <a:gd name="T26" fmla="*/ 128 w 764"/>
                <a:gd name="T27" fmla="*/ 62 h 1001"/>
                <a:gd name="T28" fmla="*/ 90 w 764"/>
                <a:gd name="T29" fmla="*/ 37 h 1001"/>
                <a:gd name="T30" fmla="*/ 138 w 764"/>
                <a:gd name="T31" fmla="*/ 0 h 1001"/>
                <a:gd name="T32" fmla="*/ 90 w 764"/>
                <a:gd name="T33" fmla="*/ 11 h 1001"/>
                <a:gd name="T34" fmla="*/ 0 w 764"/>
                <a:gd name="T35" fmla="*/ 342 h 1001"/>
                <a:gd name="T36" fmla="*/ 658 w 764"/>
                <a:gd name="T37" fmla="*/ 1001 h 1001"/>
                <a:gd name="T38" fmla="*/ 741 w 764"/>
                <a:gd name="T39" fmla="*/ 995 h 1001"/>
                <a:gd name="T40" fmla="*/ 734 w 764"/>
                <a:gd name="T41" fmla="*/ 915 h 1001"/>
                <a:gd name="T42" fmla="*/ 764 w 764"/>
                <a:gd name="T43" fmla="*/ 793 h 1001"/>
                <a:gd name="T44" fmla="*/ 734 w 764"/>
                <a:gd name="T45" fmla="*/ 686 h 1001"/>
                <a:gd name="T46" fmla="*/ 734 w 764"/>
                <a:gd name="T47" fmla="*/ 686 h 1001"/>
                <a:gd name="T48" fmla="*/ 734 w 764"/>
                <a:gd name="T49" fmla="*/ 686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4" h="1001">
                  <a:moveTo>
                    <a:pt x="734" y="686"/>
                  </a:moveTo>
                  <a:cubicBezTo>
                    <a:pt x="686" y="597"/>
                    <a:pt x="686" y="597"/>
                    <a:pt x="686" y="597"/>
                  </a:cubicBezTo>
                  <a:cubicBezTo>
                    <a:pt x="730" y="506"/>
                    <a:pt x="730" y="506"/>
                    <a:pt x="730" y="506"/>
                  </a:cubicBezTo>
                  <a:cubicBezTo>
                    <a:pt x="686" y="492"/>
                    <a:pt x="686" y="492"/>
                    <a:pt x="686" y="492"/>
                  </a:cubicBezTo>
                  <a:cubicBezTo>
                    <a:pt x="637" y="443"/>
                    <a:pt x="637" y="443"/>
                    <a:pt x="637" y="443"/>
                  </a:cubicBezTo>
                  <a:cubicBezTo>
                    <a:pt x="527" y="418"/>
                    <a:pt x="527" y="418"/>
                    <a:pt x="527" y="418"/>
                  </a:cubicBezTo>
                  <a:cubicBezTo>
                    <a:pt x="491" y="342"/>
                    <a:pt x="491" y="342"/>
                    <a:pt x="491" y="342"/>
                  </a:cubicBezTo>
                  <a:cubicBezTo>
                    <a:pt x="491" y="388"/>
                    <a:pt x="491" y="388"/>
                    <a:pt x="491" y="388"/>
                  </a:cubicBezTo>
                  <a:cubicBezTo>
                    <a:pt x="475" y="388"/>
                    <a:pt x="475" y="388"/>
                    <a:pt x="475" y="388"/>
                  </a:cubicBezTo>
                  <a:cubicBezTo>
                    <a:pt x="380" y="260"/>
                    <a:pt x="380" y="260"/>
                    <a:pt x="380" y="260"/>
                  </a:cubicBezTo>
                  <a:cubicBezTo>
                    <a:pt x="380" y="154"/>
                    <a:pt x="380" y="154"/>
                    <a:pt x="380" y="154"/>
                  </a:cubicBezTo>
                  <a:cubicBezTo>
                    <a:pt x="311" y="42"/>
                    <a:pt x="311" y="42"/>
                    <a:pt x="311" y="42"/>
                  </a:cubicBezTo>
                  <a:cubicBezTo>
                    <a:pt x="201" y="62"/>
                    <a:pt x="201" y="62"/>
                    <a:pt x="201" y="62"/>
                  </a:cubicBezTo>
                  <a:cubicBezTo>
                    <a:pt x="128" y="62"/>
                    <a:pt x="128" y="62"/>
                    <a:pt x="128" y="62"/>
                  </a:cubicBezTo>
                  <a:cubicBezTo>
                    <a:pt x="90" y="37"/>
                    <a:pt x="90" y="37"/>
                    <a:pt x="90" y="37"/>
                  </a:cubicBezTo>
                  <a:cubicBezTo>
                    <a:pt x="138" y="0"/>
                    <a:pt x="138" y="0"/>
                    <a:pt x="138" y="0"/>
                  </a:cubicBezTo>
                  <a:cubicBezTo>
                    <a:pt x="90" y="11"/>
                    <a:pt x="90" y="11"/>
                    <a:pt x="90" y="11"/>
                  </a:cubicBezTo>
                  <a:cubicBezTo>
                    <a:pt x="33" y="108"/>
                    <a:pt x="0" y="221"/>
                    <a:pt x="0" y="342"/>
                  </a:cubicBezTo>
                  <a:cubicBezTo>
                    <a:pt x="0" y="706"/>
                    <a:pt x="295" y="1001"/>
                    <a:pt x="658" y="1001"/>
                  </a:cubicBezTo>
                  <a:cubicBezTo>
                    <a:pt x="686" y="1001"/>
                    <a:pt x="714" y="998"/>
                    <a:pt x="741" y="995"/>
                  </a:cubicBezTo>
                  <a:cubicBezTo>
                    <a:pt x="734" y="915"/>
                    <a:pt x="734" y="915"/>
                    <a:pt x="734" y="915"/>
                  </a:cubicBezTo>
                  <a:cubicBezTo>
                    <a:pt x="734" y="915"/>
                    <a:pt x="764" y="797"/>
                    <a:pt x="764" y="793"/>
                  </a:cubicBezTo>
                  <a:cubicBezTo>
                    <a:pt x="764" y="789"/>
                    <a:pt x="734" y="686"/>
                    <a:pt x="734" y="686"/>
                  </a:cubicBezTo>
                  <a:close/>
                  <a:moveTo>
                    <a:pt x="734" y="686"/>
                  </a:moveTo>
                  <a:cubicBezTo>
                    <a:pt x="734" y="686"/>
                    <a:pt x="734" y="686"/>
                    <a:pt x="734" y="6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45">
              <a:extLst>
                <a:ext uri="{FF2B5EF4-FFF2-40B4-BE49-F238E27FC236}">
                  <a16:creationId xmlns:a16="http://schemas.microsoft.com/office/drawing/2014/main" id="{1AC79B34-7625-4110-9718-271293626041}"/>
                </a:ext>
              </a:extLst>
            </p:cNvPr>
            <p:cNvSpPr>
              <a:spLocks noEditPoints="1"/>
            </p:cNvSpPr>
            <p:nvPr/>
          </p:nvSpPr>
          <p:spPr bwMode="auto">
            <a:xfrm>
              <a:off x="-3040063" y="1100138"/>
              <a:ext cx="2393950" cy="725487"/>
            </a:xfrm>
            <a:custGeom>
              <a:avLst/>
              <a:gdLst>
                <a:gd name="T0" fmla="*/ 94 w 788"/>
                <a:gd name="T1" fmla="*/ 212 h 239"/>
                <a:gd name="T2" fmla="*/ 211 w 788"/>
                <a:gd name="T3" fmla="*/ 196 h 239"/>
                <a:gd name="T4" fmla="*/ 264 w 788"/>
                <a:gd name="T5" fmla="*/ 166 h 239"/>
                <a:gd name="T6" fmla="*/ 325 w 788"/>
                <a:gd name="T7" fmla="*/ 184 h 239"/>
                <a:gd name="T8" fmla="*/ 422 w 788"/>
                <a:gd name="T9" fmla="*/ 178 h 239"/>
                <a:gd name="T10" fmla="*/ 455 w 788"/>
                <a:gd name="T11" fmla="*/ 126 h 239"/>
                <a:gd name="T12" fmla="*/ 504 w 788"/>
                <a:gd name="T13" fmla="*/ 134 h 239"/>
                <a:gd name="T14" fmla="*/ 621 w 788"/>
                <a:gd name="T15" fmla="*/ 123 h 239"/>
                <a:gd name="T16" fmla="*/ 653 w 788"/>
                <a:gd name="T17" fmla="*/ 87 h 239"/>
                <a:gd name="T18" fmla="*/ 699 w 788"/>
                <a:gd name="T19" fmla="*/ 57 h 239"/>
                <a:gd name="T20" fmla="*/ 764 w 788"/>
                <a:gd name="T21" fmla="*/ 67 h 239"/>
                <a:gd name="T22" fmla="*/ 788 w 788"/>
                <a:gd name="T23" fmla="*/ 63 h 239"/>
                <a:gd name="T24" fmla="*/ 507 w 788"/>
                <a:gd name="T25" fmla="*/ 0 h 239"/>
                <a:gd name="T26" fmla="*/ 0 w 788"/>
                <a:gd name="T27" fmla="*/ 239 h 239"/>
                <a:gd name="T28" fmla="*/ 0 w 788"/>
                <a:gd name="T29" fmla="*/ 239 h 239"/>
                <a:gd name="T30" fmla="*/ 94 w 788"/>
                <a:gd name="T31" fmla="*/ 212 h 239"/>
                <a:gd name="T32" fmla="*/ 535 w 788"/>
                <a:gd name="T33" fmla="*/ 65 h 239"/>
                <a:gd name="T34" fmla="*/ 602 w 788"/>
                <a:gd name="T35" fmla="*/ 28 h 239"/>
                <a:gd name="T36" fmla="*/ 645 w 788"/>
                <a:gd name="T37" fmla="*/ 53 h 239"/>
                <a:gd name="T38" fmla="*/ 583 w 788"/>
                <a:gd name="T39" fmla="*/ 101 h 239"/>
                <a:gd name="T40" fmla="*/ 523 w 788"/>
                <a:gd name="T41" fmla="*/ 107 h 239"/>
                <a:gd name="T42" fmla="*/ 496 w 788"/>
                <a:gd name="T43" fmla="*/ 89 h 239"/>
                <a:gd name="T44" fmla="*/ 535 w 788"/>
                <a:gd name="T45" fmla="*/ 65 h 239"/>
                <a:gd name="T46" fmla="*/ 336 w 788"/>
                <a:gd name="T47" fmla="*/ 71 h 239"/>
                <a:gd name="T48" fmla="*/ 366 w 788"/>
                <a:gd name="T49" fmla="*/ 83 h 239"/>
                <a:gd name="T50" fmla="*/ 404 w 788"/>
                <a:gd name="T51" fmla="*/ 71 h 239"/>
                <a:gd name="T52" fmla="*/ 426 w 788"/>
                <a:gd name="T53" fmla="*/ 108 h 239"/>
                <a:gd name="T54" fmla="*/ 336 w 788"/>
                <a:gd name="T55" fmla="*/ 131 h 239"/>
                <a:gd name="T56" fmla="*/ 293 w 788"/>
                <a:gd name="T57" fmla="*/ 106 h 239"/>
                <a:gd name="T58" fmla="*/ 336 w 788"/>
                <a:gd name="T59" fmla="*/ 71 h 239"/>
                <a:gd name="T60" fmla="*/ 336 w 788"/>
                <a:gd name="T61" fmla="*/ 71 h 239"/>
                <a:gd name="T62" fmla="*/ 336 w 788"/>
                <a:gd name="T63" fmla="*/ 7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8" h="239">
                  <a:moveTo>
                    <a:pt x="94" y="212"/>
                  </a:moveTo>
                  <a:cubicBezTo>
                    <a:pt x="211" y="196"/>
                    <a:pt x="211" y="196"/>
                    <a:pt x="211" y="196"/>
                  </a:cubicBezTo>
                  <a:cubicBezTo>
                    <a:pt x="264" y="166"/>
                    <a:pt x="264" y="166"/>
                    <a:pt x="264" y="166"/>
                  </a:cubicBezTo>
                  <a:cubicBezTo>
                    <a:pt x="325" y="184"/>
                    <a:pt x="325" y="184"/>
                    <a:pt x="325" y="184"/>
                  </a:cubicBezTo>
                  <a:cubicBezTo>
                    <a:pt x="422" y="178"/>
                    <a:pt x="422" y="178"/>
                    <a:pt x="422" y="178"/>
                  </a:cubicBezTo>
                  <a:cubicBezTo>
                    <a:pt x="455" y="126"/>
                    <a:pt x="455" y="126"/>
                    <a:pt x="455" y="126"/>
                  </a:cubicBezTo>
                  <a:cubicBezTo>
                    <a:pt x="504" y="134"/>
                    <a:pt x="504" y="134"/>
                    <a:pt x="504" y="134"/>
                  </a:cubicBezTo>
                  <a:cubicBezTo>
                    <a:pt x="621" y="123"/>
                    <a:pt x="621" y="123"/>
                    <a:pt x="621" y="123"/>
                  </a:cubicBezTo>
                  <a:cubicBezTo>
                    <a:pt x="653" y="87"/>
                    <a:pt x="653" y="87"/>
                    <a:pt x="653" y="87"/>
                  </a:cubicBezTo>
                  <a:cubicBezTo>
                    <a:pt x="699" y="57"/>
                    <a:pt x="699" y="57"/>
                    <a:pt x="699" y="57"/>
                  </a:cubicBezTo>
                  <a:cubicBezTo>
                    <a:pt x="764" y="67"/>
                    <a:pt x="764" y="67"/>
                    <a:pt x="764" y="67"/>
                  </a:cubicBezTo>
                  <a:cubicBezTo>
                    <a:pt x="788" y="63"/>
                    <a:pt x="788" y="63"/>
                    <a:pt x="788" y="63"/>
                  </a:cubicBezTo>
                  <a:cubicBezTo>
                    <a:pt x="702" y="23"/>
                    <a:pt x="608" y="0"/>
                    <a:pt x="507" y="0"/>
                  </a:cubicBezTo>
                  <a:cubicBezTo>
                    <a:pt x="303" y="0"/>
                    <a:pt x="120" y="93"/>
                    <a:pt x="0" y="239"/>
                  </a:cubicBezTo>
                  <a:cubicBezTo>
                    <a:pt x="0" y="239"/>
                    <a:pt x="0" y="239"/>
                    <a:pt x="0" y="239"/>
                  </a:cubicBezTo>
                  <a:lnTo>
                    <a:pt x="94" y="212"/>
                  </a:lnTo>
                  <a:close/>
                  <a:moveTo>
                    <a:pt x="535" y="65"/>
                  </a:moveTo>
                  <a:cubicBezTo>
                    <a:pt x="602" y="28"/>
                    <a:pt x="602" y="28"/>
                    <a:pt x="602" y="28"/>
                  </a:cubicBezTo>
                  <a:cubicBezTo>
                    <a:pt x="645" y="53"/>
                    <a:pt x="645" y="53"/>
                    <a:pt x="645" y="53"/>
                  </a:cubicBezTo>
                  <a:cubicBezTo>
                    <a:pt x="583" y="101"/>
                    <a:pt x="583" y="101"/>
                    <a:pt x="583" y="101"/>
                  </a:cubicBezTo>
                  <a:cubicBezTo>
                    <a:pt x="523" y="107"/>
                    <a:pt x="523" y="107"/>
                    <a:pt x="523" y="107"/>
                  </a:cubicBezTo>
                  <a:cubicBezTo>
                    <a:pt x="496" y="89"/>
                    <a:pt x="496" y="89"/>
                    <a:pt x="496" y="89"/>
                  </a:cubicBezTo>
                  <a:lnTo>
                    <a:pt x="535" y="65"/>
                  </a:lnTo>
                  <a:close/>
                  <a:moveTo>
                    <a:pt x="336" y="71"/>
                  </a:moveTo>
                  <a:cubicBezTo>
                    <a:pt x="366" y="83"/>
                    <a:pt x="366" y="83"/>
                    <a:pt x="366" y="83"/>
                  </a:cubicBezTo>
                  <a:cubicBezTo>
                    <a:pt x="404" y="71"/>
                    <a:pt x="404" y="71"/>
                    <a:pt x="404" y="71"/>
                  </a:cubicBezTo>
                  <a:cubicBezTo>
                    <a:pt x="426" y="108"/>
                    <a:pt x="426" y="108"/>
                    <a:pt x="426" y="108"/>
                  </a:cubicBezTo>
                  <a:cubicBezTo>
                    <a:pt x="336" y="131"/>
                    <a:pt x="336" y="131"/>
                    <a:pt x="336" y="131"/>
                  </a:cubicBezTo>
                  <a:cubicBezTo>
                    <a:pt x="293" y="106"/>
                    <a:pt x="293" y="106"/>
                    <a:pt x="293" y="106"/>
                  </a:cubicBezTo>
                  <a:cubicBezTo>
                    <a:pt x="293" y="106"/>
                    <a:pt x="335" y="79"/>
                    <a:pt x="336" y="71"/>
                  </a:cubicBezTo>
                  <a:close/>
                  <a:moveTo>
                    <a:pt x="336" y="71"/>
                  </a:moveTo>
                  <a:cubicBezTo>
                    <a:pt x="336" y="71"/>
                    <a:pt x="336" y="71"/>
                    <a:pt x="336" y="7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335E4598-709A-42E8-A4FB-689DD6E12C11}"/>
              </a:ext>
            </a:extLst>
          </p:cNvPr>
          <p:cNvGrpSpPr/>
          <p:nvPr/>
        </p:nvGrpSpPr>
        <p:grpSpPr>
          <a:xfrm>
            <a:off x="5243046" y="838200"/>
            <a:ext cx="329184" cy="329184"/>
            <a:chOff x="-4124325" y="1736725"/>
            <a:chExt cx="3930650" cy="3750359"/>
          </a:xfrm>
          <a:solidFill>
            <a:schemeClr val="bg1"/>
          </a:solidFill>
        </p:grpSpPr>
        <p:sp>
          <p:nvSpPr>
            <p:cNvPr id="59" name="Freeform 49">
              <a:extLst>
                <a:ext uri="{FF2B5EF4-FFF2-40B4-BE49-F238E27FC236}">
                  <a16:creationId xmlns:a16="http://schemas.microsoft.com/office/drawing/2014/main" id="{5EFD75A3-69A9-4BF5-ADCF-3A3C000834B4}"/>
                </a:ext>
              </a:extLst>
            </p:cNvPr>
            <p:cNvSpPr>
              <a:spLocks noEditPoints="1"/>
            </p:cNvSpPr>
            <p:nvPr/>
          </p:nvSpPr>
          <p:spPr bwMode="auto">
            <a:xfrm>
              <a:off x="-3003550" y="1736725"/>
              <a:ext cx="1698625" cy="1655763"/>
            </a:xfrm>
            <a:custGeom>
              <a:avLst/>
              <a:gdLst>
                <a:gd name="T0" fmla="*/ 54 w 559"/>
                <a:gd name="T1" fmla="*/ 545 h 545"/>
                <a:gd name="T2" fmla="*/ 108 w 559"/>
                <a:gd name="T3" fmla="*/ 491 h 545"/>
                <a:gd name="T4" fmla="*/ 108 w 559"/>
                <a:gd name="T5" fmla="*/ 279 h 545"/>
                <a:gd name="T6" fmla="*/ 280 w 559"/>
                <a:gd name="T7" fmla="*/ 108 h 545"/>
                <a:gd name="T8" fmla="*/ 451 w 559"/>
                <a:gd name="T9" fmla="*/ 279 h 545"/>
                <a:gd name="T10" fmla="*/ 451 w 559"/>
                <a:gd name="T11" fmla="*/ 491 h 545"/>
                <a:gd name="T12" fmla="*/ 505 w 559"/>
                <a:gd name="T13" fmla="*/ 545 h 545"/>
                <a:gd name="T14" fmla="*/ 559 w 559"/>
                <a:gd name="T15" fmla="*/ 491 h 545"/>
                <a:gd name="T16" fmla="*/ 559 w 559"/>
                <a:gd name="T17" fmla="*/ 279 h 545"/>
                <a:gd name="T18" fmla="*/ 280 w 559"/>
                <a:gd name="T19" fmla="*/ 0 h 545"/>
                <a:gd name="T20" fmla="*/ 0 w 559"/>
                <a:gd name="T21" fmla="*/ 279 h 545"/>
                <a:gd name="T22" fmla="*/ 0 w 559"/>
                <a:gd name="T23" fmla="*/ 491 h 545"/>
                <a:gd name="T24" fmla="*/ 54 w 559"/>
                <a:gd name="T25" fmla="*/ 545 h 545"/>
                <a:gd name="T26" fmla="*/ 54 w 559"/>
                <a:gd name="T27" fmla="*/ 545 h 545"/>
                <a:gd name="T28" fmla="*/ 54 w 559"/>
                <a:gd name="T29"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9" h="545">
                  <a:moveTo>
                    <a:pt x="54" y="545"/>
                  </a:moveTo>
                  <a:cubicBezTo>
                    <a:pt x="84" y="545"/>
                    <a:pt x="108" y="521"/>
                    <a:pt x="108" y="491"/>
                  </a:cubicBezTo>
                  <a:cubicBezTo>
                    <a:pt x="108" y="279"/>
                    <a:pt x="108" y="279"/>
                    <a:pt x="108" y="279"/>
                  </a:cubicBezTo>
                  <a:cubicBezTo>
                    <a:pt x="108" y="185"/>
                    <a:pt x="185" y="108"/>
                    <a:pt x="280" y="108"/>
                  </a:cubicBezTo>
                  <a:cubicBezTo>
                    <a:pt x="374" y="108"/>
                    <a:pt x="451" y="185"/>
                    <a:pt x="451" y="279"/>
                  </a:cubicBezTo>
                  <a:cubicBezTo>
                    <a:pt x="451" y="491"/>
                    <a:pt x="451" y="491"/>
                    <a:pt x="451" y="491"/>
                  </a:cubicBezTo>
                  <a:cubicBezTo>
                    <a:pt x="451" y="521"/>
                    <a:pt x="475" y="545"/>
                    <a:pt x="505" y="545"/>
                  </a:cubicBezTo>
                  <a:cubicBezTo>
                    <a:pt x="535" y="545"/>
                    <a:pt x="559" y="521"/>
                    <a:pt x="559" y="491"/>
                  </a:cubicBezTo>
                  <a:cubicBezTo>
                    <a:pt x="559" y="279"/>
                    <a:pt x="559" y="279"/>
                    <a:pt x="559" y="279"/>
                  </a:cubicBezTo>
                  <a:cubicBezTo>
                    <a:pt x="559" y="125"/>
                    <a:pt x="434" y="0"/>
                    <a:pt x="280" y="0"/>
                  </a:cubicBezTo>
                  <a:cubicBezTo>
                    <a:pt x="125" y="0"/>
                    <a:pt x="0" y="125"/>
                    <a:pt x="0" y="279"/>
                  </a:cubicBezTo>
                  <a:cubicBezTo>
                    <a:pt x="0" y="491"/>
                    <a:pt x="0" y="491"/>
                    <a:pt x="0" y="491"/>
                  </a:cubicBezTo>
                  <a:cubicBezTo>
                    <a:pt x="0" y="521"/>
                    <a:pt x="24" y="545"/>
                    <a:pt x="54" y="545"/>
                  </a:cubicBezTo>
                  <a:close/>
                  <a:moveTo>
                    <a:pt x="54" y="545"/>
                  </a:moveTo>
                  <a:cubicBezTo>
                    <a:pt x="54" y="545"/>
                    <a:pt x="54" y="545"/>
                    <a:pt x="54" y="54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50">
              <a:extLst>
                <a:ext uri="{FF2B5EF4-FFF2-40B4-BE49-F238E27FC236}">
                  <a16:creationId xmlns:a16="http://schemas.microsoft.com/office/drawing/2014/main" id="{64165C82-35CE-491E-807B-6F0A4C8F6357}"/>
                </a:ext>
              </a:extLst>
            </p:cNvPr>
            <p:cNvSpPr>
              <a:spLocks noEditPoints="1"/>
            </p:cNvSpPr>
            <p:nvPr/>
          </p:nvSpPr>
          <p:spPr bwMode="auto">
            <a:xfrm>
              <a:off x="-4124325" y="2823265"/>
              <a:ext cx="3930650" cy="2663819"/>
            </a:xfrm>
            <a:custGeom>
              <a:avLst/>
              <a:gdLst>
                <a:gd name="T0" fmla="*/ 1270 w 1294"/>
                <a:gd name="T1" fmla="*/ 0 h 877"/>
                <a:gd name="T2" fmla="*/ 982 w 1294"/>
                <a:gd name="T3" fmla="*/ 0 h 877"/>
                <a:gd name="T4" fmla="*/ 982 w 1294"/>
                <a:gd name="T5" fmla="*/ 68 h 877"/>
                <a:gd name="T6" fmla="*/ 874 w 1294"/>
                <a:gd name="T7" fmla="*/ 176 h 877"/>
                <a:gd name="T8" fmla="*/ 766 w 1294"/>
                <a:gd name="T9" fmla="*/ 68 h 877"/>
                <a:gd name="T10" fmla="*/ 766 w 1294"/>
                <a:gd name="T11" fmla="*/ 0 h 877"/>
                <a:gd name="T12" fmla="*/ 531 w 1294"/>
                <a:gd name="T13" fmla="*/ 0 h 877"/>
                <a:gd name="T14" fmla="*/ 531 w 1294"/>
                <a:gd name="T15" fmla="*/ 68 h 877"/>
                <a:gd name="T16" fmla="*/ 423 w 1294"/>
                <a:gd name="T17" fmla="*/ 176 h 877"/>
                <a:gd name="T18" fmla="*/ 315 w 1294"/>
                <a:gd name="T19" fmla="*/ 68 h 877"/>
                <a:gd name="T20" fmla="*/ 315 w 1294"/>
                <a:gd name="T21" fmla="*/ 0 h 877"/>
                <a:gd name="T22" fmla="*/ 24 w 1294"/>
                <a:gd name="T23" fmla="*/ 0 h 877"/>
                <a:gd name="T24" fmla="*/ 3 w 1294"/>
                <a:gd name="T25" fmla="*/ 26 h 877"/>
                <a:gd name="T26" fmla="*/ 193 w 1294"/>
                <a:gd name="T27" fmla="*/ 798 h 877"/>
                <a:gd name="T28" fmla="*/ 295 w 1294"/>
                <a:gd name="T29" fmla="*/ 877 h 877"/>
                <a:gd name="T30" fmla="*/ 999 w 1294"/>
                <a:gd name="T31" fmla="*/ 877 h 877"/>
                <a:gd name="T32" fmla="*/ 1101 w 1294"/>
                <a:gd name="T33" fmla="*/ 798 h 877"/>
                <a:gd name="T34" fmla="*/ 1291 w 1294"/>
                <a:gd name="T35" fmla="*/ 26 h 877"/>
                <a:gd name="T36" fmla="*/ 1270 w 1294"/>
                <a:gd name="T37" fmla="*/ 0 h 877"/>
                <a:gd name="T38" fmla="*/ 1270 w 1294"/>
                <a:gd name="T39" fmla="*/ 0 h 877"/>
                <a:gd name="T40" fmla="*/ 1270 w 1294"/>
                <a:gd name="T41" fmla="*/ 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4" h="877">
                  <a:moveTo>
                    <a:pt x="1270" y="0"/>
                  </a:moveTo>
                  <a:cubicBezTo>
                    <a:pt x="982" y="0"/>
                    <a:pt x="982" y="0"/>
                    <a:pt x="982" y="0"/>
                  </a:cubicBezTo>
                  <a:cubicBezTo>
                    <a:pt x="982" y="68"/>
                    <a:pt x="982" y="68"/>
                    <a:pt x="982" y="68"/>
                  </a:cubicBezTo>
                  <a:cubicBezTo>
                    <a:pt x="982" y="127"/>
                    <a:pt x="934" y="176"/>
                    <a:pt x="874" y="176"/>
                  </a:cubicBezTo>
                  <a:cubicBezTo>
                    <a:pt x="814" y="176"/>
                    <a:pt x="766" y="127"/>
                    <a:pt x="766" y="68"/>
                  </a:cubicBezTo>
                  <a:cubicBezTo>
                    <a:pt x="766" y="0"/>
                    <a:pt x="766" y="0"/>
                    <a:pt x="766" y="0"/>
                  </a:cubicBezTo>
                  <a:cubicBezTo>
                    <a:pt x="531" y="0"/>
                    <a:pt x="531" y="0"/>
                    <a:pt x="531" y="0"/>
                  </a:cubicBezTo>
                  <a:cubicBezTo>
                    <a:pt x="531" y="68"/>
                    <a:pt x="531" y="68"/>
                    <a:pt x="531" y="68"/>
                  </a:cubicBezTo>
                  <a:cubicBezTo>
                    <a:pt x="531" y="127"/>
                    <a:pt x="483" y="176"/>
                    <a:pt x="423" y="176"/>
                  </a:cubicBezTo>
                  <a:cubicBezTo>
                    <a:pt x="363" y="176"/>
                    <a:pt x="315" y="127"/>
                    <a:pt x="315" y="68"/>
                  </a:cubicBezTo>
                  <a:cubicBezTo>
                    <a:pt x="315" y="0"/>
                    <a:pt x="315" y="0"/>
                    <a:pt x="315" y="0"/>
                  </a:cubicBezTo>
                  <a:cubicBezTo>
                    <a:pt x="24" y="0"/>
                    <a:pt x="24" y="0"/>
                    <a:pt x="24" y="0"/>
                  </a:cubicBezTo>
                  <a:cubicBezTo>
                    <a:pt x="9" y="0"/>
                    <a:pt x="0" y="12"/>
                    <a:pt x="3" y="26"/>
                  </a:cubicBezTo>
                  <a:cubicBezTo>
                    <a:pt x="193" y="798"/>
                    <a:pt x="193" y="798"/>
                    <a:pt x="193" y="798"/>
                  </a:cubicBezTo>
                  <a:cubicBezTo>
                    <a:pt x="204" y="842"/>
                    <a:pt x="250" y="877"/>
                    <a:pt x="295" y="877"/>
                  </a:cubicBezTo>
                  <a:cubicBezTo>
                    <a:pt x="999" y="877"/>
                    <a:pt x="999" y="877"/>
                    <a:pt x="999" y="877"/>
                  </a:cubicBezTo>
                  <a:cubicBezTo>
                    <a:pt x="1044" y="877"/>
                    <a:pt x="1090" y="842"/>
                    <a:pt x="1101" y="798"/>
                  </a:cubicBezTo>
                  <a:cubicBezTo>
                    <a:pt x="1291" y="26"/>
                    <a:pt x="1291" y="26"/>
                    <a:pt x="1291" y="26"/>
                  </a:cubicBezTo>
                  <a:cubicBezTo>
                    <a:pt x="1294" y="12"/>
                    <a:pt x="1285" y="0"/>
                    <a:pt x="1270" y="0"/>
                  </a:cubicBezTo>
                  <a:close/>
                  <a:moveTo>
                    <a:pt x="1270" y="0"/>
                  </a:moveTo>
                  <a:cubicBezTo>
                    <a:pt x="1270" y="0"/>
                    <a:pt x="1270" y="0"/>
                    <a:pt x="127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BD8A7846-8E34-4360-B609-E1BB4467BBFF}"/>
              </a:ext>
            </a:extLst>
          </p:cNvPr>
          <p:cNvGrpSpPr/>
          <p:nvPr/>
        </p:nvGrpSpPr>
        <p:grpSpPr>
          <a:xfrm>
            <a:off x="6892212" y="990600"/>
            <a:ext cx="421400" cy="331787"/>
            <a:chOff x="-3227387" y="-1377950"/>
            <a:chExt cx="4410075" cy="3951288"/>
          </a:xfrm>
          <a:solidFill>
            <a:schemeClr val="bg1"/>
          </a:solidFill>
        </p:grpSpPr>
        <p:sp>
          <p:nvSpPr>
            <p:cNvPr id="62" name="Freeform 5">
              <a:extLst>
                <a:ext uri="{FF2B5EF4-FFF2-40B4-BE49-F238E27FC236}">
                  <a16:creationId xmlns:a16="http://schemas.microsoft.com/office/drawing/2014/main" id="{3DCC5EEC-9151-4B8F-A8F2-6CF473B52915}"/>
                </a:ext>
              </a:extLst>
            </p:cNvPr>
            <p:cNvSpPr>
              <a:spLocks/>
            </p:cNvSpPr>
            <p:nvPr/>
          </p:nvSpPr>
          <p:spPr bwMode="auto">
            <a:xfrm>
              <a:off x="-3227387" y="-1377950"/>
              <a:ext cx="4410075" cy="2405063"/>
            </a:xfrm>
            <a:custGeom>
              <a:avLst/>
              <a:gdLst>
                <a:gd name="T0" fmla="*/ 1908 w 2048"/>
                <a:gd name="T1" fmla="*/ 0 h 1120"/>
                <a:gd name="T2" fmla="*/ 140 w 2048"/>
                <a:gd name="T3" fmla="*/ 0 h 1120"/>
                <a:gd name="T4" fmla="*/ 0 w 2048"/>
                <a:gd name="T5" fmla="*/ 140 h 1120"/>
                <a:gd name="T6" fmla="*/ 0 w 2048"/>
                <a:gd name="T7" fmla="*/ 1120 h 1120"/>
                <a:gd name="T8" fmla="*/ 2048 w 2048"/>
                <a:gd name="T9" fmla="*/ 1120 h 1120"/>
                <a:gd name="T10" fmla="*/ 2048 w 2048"/>
                <a:gd name="T11" fmla="*/ 140 h 1120"/>
                <a:gd name="T12" fmla="*/ 1908 w 2048"/>
                <a:gd name="T13" fmla="*/ 0 h 1120"/>
              </a:gdLst>
              <a:ahLst/>
              <a:cxnLst>
                <a:cxn ang="0">
                  <a:pos x="T0" y="T1"/>
                </a:cxn>
                <a:cxn ang="0">
                  <a:pos x="T2" y="T3"/>
                </a:cxn>
                <a:cxn ang="0">
                  <a:pos x="T4" y="T5"/>
                </a:cxn>
                <a:cxn ang="0">
                  <a:pos x="T6" y="T7"/>
                </a:cxn>
                <a:cxn ang="0">
                  <a:pos x="T8" y="T9"/>
                </a:cxn>
                <a:cxn ang="0">
                  <a:pos x="T10" y="T11"/>
                </a:cxn>
                <a:cxn ang="0">
                  <a:pos x="T12" y="T13"/>
                </a:cxn>
              </a:cxnLst>
              <a:rect l="0" t="0" r="r" b="b"/>
              <a:pathLst>
                <a:path w="2048" h="1120">
                  <a:moveTo>
                    <a:pt x="1908" y="0"/>
                  </a:moveTo>
                  <a:cubicBezTo>
                    <a:pt x="140" y="0"/>
                    <a:pt x="140" y="0"/>
                    <a:pt x="140" y="0"/>
                  </a:cubicBezTo>
                  <a:cubicBezTo>
                    <a:pt x="63" y="0"/>
                    <a:pt x="0" y="63"/>
                    <a:pt x="0" y="140"/>
                  </a:cubicBezTo>
                  <a:cubicBezTo>
                    <a:pt x="0" y="1120"/>
                    <a:pt x="0" y="1120"/>
                    <a:pt x="0" y="1120"/>
                  </a:cubicBezTo>
                  <a:cubicBezTo>
                    <a:pt x="2048" y="1120"/>
                    <a:pt x="2048" y="1120"/>
                    <a:pt x="2048" y="1120"/>
                  </a:cubicBezTo>
                  <a:cubicBezTo>
                    <a:pt x="2048" y="140"/>
                    <a:pt x="2048" y="140"/>
                    <a:pt x="2048" y="140"/>
                  </a:cubicBezTo>
                  <a:cubicBezTo>
                    <a:pt x="2048" y="63"/>
                    <a:pt x="1985" y="0"/>
                    <a:pt x="19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
              <a:extLst>
                <a:ext uri="{FF2B5EF4-FFF2-40B4-BE49-F238E27FC236}">
                  <a16:creationId xmlns:a16="http://schemas.microsoft.com/office/drawing/2014/main" id="{CAFC765E-07F7-4502-BB5C-E8ECEFA28F9D}"/>
                </a:ext>
              </a:extLst>
            </p:cNvPr>
            <p:cNvSpPr>
              <a:spLocks/>
            </p:cNvSpPr>
            <p:nvPr/>
          </p:nvSpPr>
          <p:spPr bwMode="auto">
            <a:xfrm>
              <a:off x="-3227387" y="1285875"/>
              <a:ext cx="4410075" cy="514350"/>
            </a:xfrm>
            <a:custGeom>
              <a:avLst/>
              <a:gdLst>
                <a:gd name="T0" fmla="*/ 0 w 2048"/>
                <a:gd name="T1" fmla="*/ 100 h 240"/>
                <a:gd name="T2" fmla="*/ 140 w 2048"/>
                <a:gd name="T3" fmla="*/ 240 h 240"/>
                <a:gd name="T4" fmla="*/ 1908 w 2048"/>
                <a:gd name="T5" fmla="*/ 240 h 240"/>
                <a:gd name="T6" fmla="*/ 2048 w 2048"/>
                <a:gd name="T7" fmla="*/ 100 h 240"/>
                <a:gd name="T8" fmla="*/ 2048 w 2048"/>
                <a:gd name="T9" fmla="*/ 0 h 240"/>
                <a:gd name="T10" fmla="*/ 0 w 2048"/>
                <a:gd name="T11" fmla="*/ 0 h 240"/>
                <a:gd name="T12" fmla="*/ 0 w 2048"/>
                <a:gd name="T13" fmla="*/ 100 h 240"/>
              </a:gdLst>
              <a:ahLst/>
              <a:cxnLst>
                <a:cxn ang="0">
                  <a:pos x="T0" y="T1"/>
                </a:cxn>
                <a:cxn ang="0">
                  <a:pos x="T2" y="T3"/>
                </a:cxn>
                <a:cxn ang="0">
                  <a:pos x="T4" y="T5"/>
                </a:cxn>
                <a:cxn ang="0">
                  <a:pos x="T6" y="T7"/>
                </a:cxn>
                <a:cxn ang="0">
                  <a:pos x="T8" y="T9"/>
                </a:cxn>
                <a:cxn ang="0">
                  <a:pos x="T10" y="T11"/>
                </a:cxn>
                <a:cxn ang="0">
                  <a:pos x="T12" y="T13"/>
                </a:cxn>
              </a:cxnLst>
              <a:rect l="0" t="0" r="r" b="b"/>
              <a:pathLst>
                <a:path w="2048" h="240">
                  <a:moveTo>
                    <a:pt x="0" y="100"/>
                  </a:moveTo>
                  <a:cubicBezTo>
                    <a:pt x="0" y="177"/>
                    <a:pt x="63" y="240"/>
                    <a:pt x="140" y="240"/>
                  </a:cubicBezTo>
                  <a:cubicBezTo>
                    <a:pt x="1908" y="240"/>
                    <a:pt x="1908" y="240"/>
                    <a:pt x="1908" y="240"/>
                  </a:cubicBezTo>
                  <a:cubicBezTo>
                    <a:pt x="1985" y="240"/>
                    <a:pt x="2048" y="177"/>
                    <a:pt x="2048" y="100"/>
                  </a:cubicBezTo>
                  <a:cubicBezTo>
                    <a:pt x="2048" y="0"/>
                    <a:pt x="2048" y="0"/>
                    <a:pt x="2048" y="0"/>
                  </a:cubicBezTo>
                  <a:cubicBezTo>
                    <a:pt x="0" y="0"/>
                    <a:pt x="0" y="0"/>
                    <a:pt x="0" y="0"/>
                  </a:cubicBezTo>
                  <a:lnTo>
                    <a:pt x="0" y="10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7">
              <a:extLst>
                <a:ext uri="{FF2B5EF4-FFF2-40B4-BE49-F238E27FC236}">
                  <a16:creationId xmlns:a16="http://schemas.microsoft.com/office/drawing/2014/main" id="{718A4638-2AF7-40B7-9690-426CCC6C895B}"/>
                </a:ext>
              </a:extLst>
            </p:cNvPr>
            <p:cNvSpPr>
              <a:spLocks/>
            </p:cNvSpPr>
            <p:nvPr/>
          </p:nvSpPr>
          <p:spPr bwMode="auto">
            <a:xfrm>
              <a:off x="-1952625" y="2058988"/>
              <a:ext cx="1860550" cy="514350"/>
            </a:xfrm>
            <a:custGeom>
              <a:avLst/>
              <a:gdLst>
                <a:gd name="T0" fmla="*/ 804 w 864"/>
                <a:gd name="T1" fmla="*/ 120 h 240"/>
                <a:gd name="T2" fmla="*/ 672 w 864"/>
                <a:gd name="T3" fmla="*/ 120 h 240"/>
                <a:gd name="T4" fmla="*/ 672 w 864"/>
                <a:gd name="T5" fmla="*/ 0 h 240"/>
                <a:gd name="T6" fmla="*/ 192 w 864"/>
                <a:gd name="T7" fmla="*/ 0 h 240"/>
                <a:gd name="T8" fmla="*/ 192 w 864"/>
                <a:gd name="T9" fmla="*/ 120 h 240"/>
                <a:gd name="T10" fmla="*/ 60 w 864"/>
                <a:gd name="T11" fmla="*/ 120 h 240"/>
                <a:gd name="T12" fmla="*/ 0 w 864"/>
                <a:gd name="T13" fmla="*/ 180 h 240"/>
                <a:gd name="T14" fmla="*/ 60 w 864"/>
                <a:gd name="T15" fmla="*/ 240 h 240"/>
                <a:gd name="T16" fmla="*/ 804 w 864"/>
                <a:gd name="T17" fmla="*/ 240 h 240"/>
                <a:gd name="T18" fmla="*/ 864 w 864"/>
                <a:gd name="T19" fmla="*/ 180 h 240"/>
                <a:gd name="T20" fmla="*/ 804 w 864"/>
                <a:gd name="T21" fmla="*/ 1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 h="240">
                  <a:moveTo>
                    <a:pt x="804" y="120"/>
                  </a:moveTo>
                  <a:cubicBezTo>
                    <a:pt x="672" y="120"/>
                    <a:pt x="672" y="120"/>
                    <a:pt x="672" y="120"/>
                  </a:cubicBezTo>
                  <a:cubicBezTo>
                    <a:pt x="672" y="0"/>
                    <a:pt x="672" y="0"/>
                    <a:pt x="672" y="0"/>
                  </a:cubicBezTo>
                  <a:cubicBezTo>
                    <a:pt x="192" y="0"/>
                    <a:pt x="192" y="0"/>
                    <a:pt x="192" y="0"/>
                  </a:cubicBezTo>
                  <a:cubicBezTo>
                    <a:pt x="192" y="120"/>
                    <a:pt x="192" y="120"/>
                    <a:pt x="192" y="120"/>
                  </a:cubicBezTo>
                  <a:cubicBezTo>
                    <a:pt x="60" y="120"/>
                    <a:pt x="60" y="120"/>
                    <a:pt x="60" y="120"/>
                  </a:cubicBezTo>
                  <a:cubicBezTo>
                    <a:pt x="27" y="120"/>
                    <a:pt x="0" y="147"/>
                    <a:pt x="0" y="180"/>
                  </a:cubicBezTo>
                  <a:cubicBezTo>
                    <a:pt x="0" y="213"/>
                    <a:pt x="27" y="240"/>
                    <a:pt x="60" y="240"/>
                  </a:cubicBezTo>
                  <a:cubicBezTo>
                    <a:pt x="804" y="240"/>
                    <a:pt x="804" y="240"/>
                    <a:pt x="804" y="240"/>
                  </a:cubicBezTo>
                  <a:cubicBezTo>
                    <a:pt x="837" y="240"/>
                    <a:pt x="864" y="213"/>
                    <a:pt x="864" y="180"/>
                  </a:cubicBezTo>
                  <a:cubicBezTo>
                    <a:pt x="864" y="147"/>
                    <a:pt x="837" y="120"/>
                    <a:pt x="804" y="1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2" name="Picture 71">
            <a:extLst>
              <a:ext uri="{FF2B5EF4-FFF2-40B4-BE49-F238E27FC236}">
                <a16:creationId xmlns:a16="http://schemas.microsoft.com/office/drawing/2014/main" id="{0242F2D2-745B-4CE8-A054-78E03E5DC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933" y="1854607"/>
            <a:ext cx="2330852" cy="2793593"/>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sp>
        <p:nvSpPr>
          <p:cNvPr id="13" name="TextBox 12">
            <a:extLst>
              <a:ext uri="{FF2B5EF4-FFF2-40B4-BE49-F238E27FC236}">
                <a16:creationId xmlns:a16="http://schemas.microsoft.com/office/drawing/2014/main" id="{F6D87726-FDC2-7CAE-E5FC-6BE98CC52E89}"/>
              </a:ext>
            </a:extLst>
          </p:cNvPr>
          <p:cNvSpPr txBox="1"/>
          <p:nvPr/>
        </p:nvSpPr>
        <p:spPr>
          <a:xfrm>
            <a:off x="4037012" y="5715000"/>
            <a:ext cx="4555104" cy="954107"/>
          </a:xfrm>
          <a:prstGeom prst="rect">
            <a:avLst/>
          </a:prstGeom>
          <a:noFill/>
        </p:spPr>
        <p:txBody>
          <a:bodyPr wrap="square" rtlCol="0">
            <a:spAutoFit/>
          </a:bodyPr>
          <a:lstStyle/>
          <a:p>
            <a:pPr algn="ctr"/>
            <a:r>
              <a:rPr lang="en-US" sz="2000" b="1" dirty="0"/>
              <a:t>To view writing samples, visit  </a:t>
            </a:r>
            <a:r>
              <a:rPr lang="en-US" sz="18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5"/>
              </a:rPr>
              <a:t>https://tomschaffner.com/media-portfolio/</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16" name="Picture 15">
            <a:extLst>
              <a:ext uri="{FF2B5EF4-FFF2-40B4-BE49-F238E27FC236}">
                <a16:creationId xmlns:a16="http://schemas.microsoft.com/office/drawing/2014/main" id="{4F00CFA8-1687-4758-8A45-4E3A9B9EF3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5693" y="3585944"/>
            <a:ext cx="2319194" cy="2912770"/>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pic>
        <p:nvPicPr>
          <p:cNvPr id="74" name="Picture 73">
            <a:extLst>
              <a:ext uri="{FF2B5EF4-FFF2-40B4-BE49-F238E27FC236}">
                <a16:creationId xmlns:a16="http://schemas.microsoft.com/office/drawing/2014/main" id="{B8A0002C-AFFE-40F2-82D9-48A37C83A1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069" y="3044943"/>
            <a:ext cx="2319194" cy="3096976"/>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pic>
        <p:nvPicPr>
          <p:cNvPr id="68" name="Picture 67">
            <a:extLst>
              <a:ext uri="{FF2B5EF4-FFF2-40B4-BE49-F238E27FC236}">
                <a16:creationId xmlns:a16="http://schemas.microsoft.com/office/drawing/2014/main" id="{3D4679C3-33BD-4FC9-BB8F-0C06104D5D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6887" y="3397445"/>
            <a:ext cx="2373462" cy="3144424"/>
          </a:xfrm>
          <a:prstGeom prst="rect">
            <a:avLst/>
          </a:prstGeom>
          <a:ln w="12700">
            <a:solidFill>
              <a:schemeClr val="bg1">
                <a:lumMod val="75000"/>
              </a:schemeClr>
            </a:solidFill>
          </a:ln>
          <a:effectLst>
            <a:outerShdw blurRad="228600" dist="50800" dir="600000" algn="ctr" rotWithShape="0">
              <a:schemeClr val="bg1">
                <a:lumMod val="65000"/>
                <a:alpha val="99000"/>
              </a:schemeClr>
            </a:outerShdw>
          </a:effectLst>
        </p:spPr>
      </p:pic>
    </p:spTree>
    <p:extLst>
      <p:ext uri="{BB962C8B-B14F-4D97-AF65-F5344CB8AC3E}">
        <p14:creationId xmlns:p14="http://schemas.microsoft.com/office/powerpoint/2010/main" val="68641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Awards &amp; Recognitions</a:t>
            </a:r>
          </a:p>
        </p:txBody>
      </p:sp>
      <p:sp>
        <p:nvSpPr>
          <p:cNvPr id="8" name="Rectangle: Rounded Corners 7">
            <a:extLst>
              <a:ext uri="{FF2B5EF4-FFF2-40B4-BE49-F238E27FC236}">
                <a16:creationId xmlns:a16="http://schemas.microsoft.com/office/drawing/2014/main" id="{54087B12-39C1-4DA3-851C-9AF7DC48C725}"/>
              </a:ext>
            </a:extLst>
          </p:cNvPr>
          <p:cNvSpPr/>
          <p:nvPr/>
        </p:nvSpPr>
        <p:spPr>
          <a:xfrm>
            <a:off x="609441" y="10668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651FFB7-6319-482A-908E-0270488C6BBE}"/>
              </a:ext>
            </a:extLst>
          </p:cNvPr>
          <p:cNvSpPr/>
          <p:nvPr/>
        </p:nvSpPr>
        <p:spPr>
          <a:xfrm>
            <a:off x="789463" y="1207473"/>
            <a:ext cx="1371600" cy="100584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A1C0AA-C02B-41B0-A035-2311511E3223}"/>
              </a:ext>
            </a:extLst>
          </p:cNvPr>
          <p:cNvSpPr txBox="1"/>
          <p:nvPr/>
        </p:nvSpPr>
        <p:spPr>
          <a:xfrm>
            <a:off x="2237262" y="1219200"/>
            <a:ext cx="9267350" cy="1015663"/>
          </a:xfrm>
          <a:prstGeom prst="rect">
            <a:avLst/>
          </a:prstGeom>
          <a:noFill/>
        </p:spPr>
        <p:txBody>
          <a:bodyPr wrap="square" rtlCol="0">
            <a:spAutoFit/>
          </a:bodyPr>
          <a:lstStyle/>
          <a:p>
            <a:r>
              <a:rPr lang="en-US" sz="2000" b="1" dirty="0">
                <a:solidFill>
                  <a:prstClr val="black"/>
                </a:solidFill>
              </a:rPr>
              <a:t>American Society of Business Publication Editors Awards</a:t>
            </a:r>
            <a:r>
              <a:rPr lang="en-US" sz="2000" dirty="0">
                <a:solidFill>
                  <a:prstClr val="black"/>
                </a:solidFill>
              </a:rPr>
              <a:t>: Radiology Directory </a:t>
            </a:r>
            <a:br>
              <a:rPr lang="en-US" sz="2000" dirty="0">
                <a:solidFill>
                  <a:prstClr val="black"/>
                </a:solidFill>
              </a:rPr>
            </a:br>
            <a:r>
              <a:rPr lang="en-US" sz="2000" dirty="0">
                <a:solidFill>
                  <a:prstClr val="black"/>
                </a:solidFill>
              </a:rPr>
              <a:t>(2005-2007); Cover Design (1998, 2000, 2005, 2007, 2008); Case History (1999); New Web Publication (2005); Opening Page/Spread (2005-2008); Individual Profile (2007) </a:t>
            </a:r>
          </a:p>
        </p:txBody>
      </p:sp>
      <p:sp>
        <p:nvSpPr>
          <p:cNvPr id="11" name="Rectangle: Rounded Corners 10">
            <a:extLst>
              <a:ext uri="{FF2B5EF4-FFF2-40B4-BE49-F238E27FC236}">
                <a16:creationId xmlns:a16="http://schemas.microsoft.com/office/drawing/2014/main" id="{AD8DB011-7C45-45F7-886F-FB18C150E522}"/>
              </a:ext>
            </a:extLst>
          </p:cNvPr>
          <p:cNvSpPr/>
          <p:nvPr/>
        </p:nvSpPr>
        <p:spPr>
          <a:xfrm>
            <a:off x="608012" y="24384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D6C1B0-5CDA-466A-9F2C-011D5E36A73F}"/>
              </a:ext>
            </a:extLst>
          </p:cNvPr>
          <p:cNvSpPr/>
          <p:nvPr/>
        </p:nvSpPr>
        <p:spPr>
          <a:xfrm>
            <a:off x="789463" y="2575560"/>
            <a:ext cx="1371600" cy="100584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200A9B-C304-48D2-92A9-D0F2B2112422}"/>
              </a:ext>
            </a:extLst>
          </p:cNvPr>
          <p:cNvSpPr txBox="1"/>
          <p:nvPr/>
        </p:nvSpPr>
        <p:spPr>
          <a:xfrm>
            <a:off x="2237262" y="2727960"/>
            <a:ext cx="9083042" cy="707886"/>
          </a:xfrm>
          <a:prstGeom prst="rect">
            <a:avLst/>
          </a:prstGeom>
          <a:noFill/>
        </p:spPr>
        <p:txBody>
          <a:bodyPr wrap="square" rtlCol="0">
            <a:spAutoFit/>
          </a:bodyPr>
          <a:lstStyle/>
          <a:p>
            <a:r>
              <a:rPr lang="en-US" sz="2000" b="1" dirty="0"/>
              <a:t>American Society of Healthcare Publication Editors Awards: </a:t>
            </a:r>
            <a:r>
              <a:rPr lang="en-US" sz="2000" dirty="0"/>
              <a:t>Case Study (2006); Radiology Directory (2006, 2007); Cover (2005-2008); Opening Spread (2007, 2008) </a:t>
            </a:r>
          </a:p>
        </p:txBody>
      </p:sp>
      <p:sp>
        <p:nvSpPr>
          <p:cNvPr id="14" name="Rectangle: Rounded Corners 13">
            <a:extLst>
              <a:ext uri="{FF2B5EF4-FFF2-40B4-BE49-F238E27FC236}">
                <a16:creationId xmlns:a16="http://schemas.microsoft.com/office/drawing/2014/main" id="{29302940-969F-42F7-9290-ABF7F4BABAD4}"/>
              </a:ext>
            </a:extLst>
          </p:cNvPr>
          <p:cNvSpPr/>
          <p:nvPr/>
        </p:nvSpPr>
        <p:spPr>
          <a:xfrm>
            <a:off x="608012" y="38100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F632D66-8C01-4ADD-82DD-BD6A1AEF0A38}"/>
              </a:ext>
            </a:extLst>
          </p:cNvPr>
          <p:cNvSpPr/>
          <p:nvPr/>
        </p:nvSpPr>
        <p:spPr>
          <a:xfrm>
            <a:off x="774938" y="3948699"/>
            <a:ext cx="1371600" cy="1005840"/>
          </a:xfrm>
          <a:prstGeom prst="roundRect">
            <a:avLst/>
          </a:prstGeom>
          <a:blipFill dpi="0" rotWithShape="1">
            <a:blip r:embed="rId4">
              <a:extLst>
                <a:ext uri="{28A0092B-C50C-407E-A947-70E740481C1C}">
                  <a14:useLocalDpi xmlns:a14="http://schemas.microsoft.com/office/drawing/2010/main" val="0"/>
                </a:ext>
              </a:extLst>
            </a:blip>
            <a:srcRect/>
            <a:stretch>
              <a:fillRect t="-4546" b="-4546"/>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034872-FE42-4B1E-8930-E86FC59513B8}"/>
              </a:ext>
            </a:extLst>
          </p:cNvPr>
          <p:cNvSpPr txBox="1"/>
          <p:nvPr/>
        </p:nvSpPr>
        <p:spPr>
          <a:xfrm>
            <a:off x="2237262" y="3962400"/>
            <a:ext cx="8886350" cy="1015663"/>
          </a:xfrm>
          <a:prstGeom prst="rect">
            <a:avLst/>
          </a:prstGeom>
          <a:noFill/>
        </p:spPr>
        <p:txBody>
          <a:bodyPr wrap="square" rtlCol="0">
            <a:spAutoFit/>
          </a:bodyPr>
          <a:lstStyle/>
          <a:p>
            <a:r>
              <a:rPr lang="en-US" sz="2000" b="1" dirty="0"/>
              <a:t>Association for Publication Excellence (APEX) Awards: </a:t>
            </a:r>
            <a:r>
              <a:rPr lang="en-US" sz="2000" dirty="0"/>
              <a:t>Profile Article (2005); Technical Article (2006); Newsletter (2005); Cover (2007); Annual Radiology Directory (2006, 2007) </a:t>
            </a:r>
          </a:p>
        </p:txBody>
      </p:sp>
      <p:sp>
        <p:nvSpPr>
          <p:cNvPr id="17" name="Rectangle: Rounded Corners 16">
            <a:extLst>
              <a:ext uri="{FF2B5EF4-FFF2-40B4-BE49-F238E27FC236}">
                <a16:creationId xmlns:a16="http://schemas.microsoft.com/office/drawing/2014/main" id="{3DB1954D-A4F1-4FAE-B8A5-91CA34C4C071}"/>
              </a:ext>
            </a:extLst>
          </p:cNvPr>
          <p:cNvSpPr/>
          <p:nvPr/>
        </p:nvSpPr>
        <p:spPr>
          <a:xfrm>
            <a:off x="608012" y="51816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210952C-2339-4671-BBCE-41AE88152E97}"/>
              </a:ext>
            </a:extLst>
          </p:cNvPr>
          <p:cNvSpPr/>
          <p:nvPr/>
        </p:nvSpPr>
        <p:spPr>
          <a:xfrm>
            <a:off x="789463" y="5318760"/>
            <a:ext cx="1371600" cy="100584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52ACFF-702C-4007-ADEC-F650002C232C}"/>
              </a:ext>
            </a:extLst>
          </p:cNvPr>
          <p:cNvSpPr txBox="1"/>
          <p:nvPr/>
        </p:nvSpPr>
        <p:spPr>
          <a:xfrm>
            <a:off x="2237262" y="5334000"/>
            <a:ext cx="9083042" cy="1015663"/>
          </a:xfrm>
          <a:prstGeom prst="rect">
            <a:avLst/>
          </a:prstGeom>
          <a:noFill/>
        </p:spPr>
        <p:txBody>
          <a:bodyPr wrap="square" rtlCol="0">
            <a:spAutoFit/>
          </a:bodyPr>
          <a:lstStyle/>
          <a:p>
            <a:r>
              <a:rPr lang="en-US" sz="2000" b="1" dirty="0"/>
              <a:t>Medical Marketing &amp; Media Award </a:t>
            </a:r>
            <a:r>
              <a:rPr lang="en-US" sz="2000" dirty="0"/>
              <a:t>for marketing communications innovation in producing media exposure through an online auction benefitting the Children’s Health Fund (2009) </a:t>
            </a:r>
          </a:p>
        </p:txBody>
      </p:sp>
    </p:spTree>
    <p:extLst>
      <p:ext uri="{BB962C8B-B14F-4D97-AF65-F5344CB8AC3E}">
        <p14:creationId xmlns:p14="http://schemas.microsoft.com/office/powerpoint/2010/main" val="152529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Awards &amp; Recognitions </a:t>
            </a:r>
            <a:r>
              <a:rPr lang="en-US" sz="2000" dirty="0"/>
              <a:t>(continued)</a:t>
            </a:r>
          </a:p>
        </p:txBody>
      </p:sp>
      <p:sp>
        <p:nvSpPr>
          <p:cNvPr id="8" name="Rectangle: Rounded Corners 7">
            <a:extLst>
              <a:ext uri="{FF2B5EF4-FFF2-40B4-BE49-F238E27FC236}">
                <a16:creationId xmlns:a16="http://schemas.microsoft.com/office/drawing/2014/main" id="{54087B12-39C1-4DA3-851C-9AF7DC48C725}"/>
              </a:ext>
            </a:extLst>
          </p:cNvPr>
          <p:cNvSpPr/>
          <p:nvPr/>
        </p:nvSpPr>
        <p:spPr>
          <a:xfrm>
            <a:off x="609441" y="10668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651FFB7-6319-482A-908E-0270488C6BBE}"/>
              </a:ext>
            </a:extLst>
          </p:cNvPr>
          <p:cNvSpPr/>
          <p:nvPr/>
        </p:nvSpPr>
        <p:spPr>
          <a:xfrm>
            <a:off x="789463" y="1207473"/>
            <a:ext cx="1371600" cy="100584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A1C0AA-C02B-41B0-A035-2311511E3223}"/>
              </a:ext>
            </a:extLst>
          </p:cNvPr>
          <p:cNvSpPr txBox="1"/>
          <p:nvPr/>
        </p:nvSpPr>
        <p:spPr>
          <a:xfrm>
            <a:off x="2237262" y="1349514"/>
            <a:ext cx="9267350" cy="707886"/>
          </a:xfrm>
          <a:prstGeom prst="rect">
            <a:avLst/>
          </a:prstGeom>
          <a:noFill/>
        </p:spPr>
        <p:txBody>
          <a:bodyPr wrap="square" rtlCol="0">
            <a:spAutoFit/>
          </a:bodyPr>
          <a:lstStyle/>
          <a:p>
            <a:r>
              <a:rPr lang="en-US" sz="2000" b="1" dirty="0"/>
              <a:t>Optum (United Health Group) Inspire Marketing Award </a:t>
            </a:r>
            <a:r>
              <a:rPr lang="en-US" sz="2000" dirty="0"/>
              <a:t>(Finalist) for the successful Optum360 rebranding campaign for the business unit (2019)</a:t>
            </a:r>
          </a:p>
        </p:txBody>
      </p:sp>
      <p:sp>
        <p:nvSpPr>
          <p:cNvPr id="11" name="Rectangle: Rounded Corners 10">
            <a:extLst>
              <a:ext uri="{FF2B5EF4-FFF2-40B4-BE49-F238E27FC236}">
                <a16:creationId xmlns:a16="http://schemas.microsoft.com/office/drawing/2014/main" id="{AD8DB011-7C45-45F7-886F-FB18C150E522}"/>
              </a:ext>
            </a:extLst>
          </p:cNvPr>
          <p:cNvSpPr/>
          <p:nvPr/>
        </p:nvSpPr>
        <p:spPr>
          <a:xfrm>
            <a:off x="608012" y="24384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D6C1B0-5CDA-466A-9F2C-011D5E36A73F}"/>
              </a:ext>
            </a:extLst>
          </p:cNvPr>
          <p:cNvSpPr/>
          <p:nvPr/>
        </p:nvSpPr>
        <p:spPr>
          <a:xfrm>
            <a:off x="789463" y="2575560"/>
            <a:ext cx="1371600" cy="100584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200A9B-C304-48D2-92A9-D0F2B2112422}"/>
              </a:ext>
            </a:extLst>
          </p:cNvPr>
          <p:cNvSpPr txBox="1"/>
          <p:nvPr/>
        </p:nvSpPr>
        <p:spPr>
          <a:xfrm>
            <a:off x="2237262" y="2590800"/>
            <a:ext cx="9083042" cy="1015663"/>
          </a:xfrm>
          <a:prstGeom prst="rect">
            <a:avLst/>
          </a:prstGeom>
          <a:noFill/>
        </p:spPr>
        <p:txBody>
          <a:bodyPr wrap="square" rtlCol="0">
            <a:spAutoFit/>
          </a:bodyPr>
          <a:lstStyle/>
          <a:p>
            <a:r>
              <a:rPr lang="en-US" sz="2000" b="1" dirty="0"/>
              <a:t>PRSourceCode Award </a:t>
            </a:r>
            <a:r>
              <a:rPr lang="en-US" sz="2000" dirty="0"/>
              <a:t>for Siemens Healthcare U.S. as one of the top corporate public relations teams in the technology industry, as well as top honors in the healthcare sector (2010) </a:t>
            </a:r>
          </a:p>
        </p:txBody>
      </p:sp>
      <p:sp>
        <p:nvSpPr>
          <p:cNvPr id="14" name="Rectangle: Rounded Corners 13">
            <a:extLst>
              <a:ext uri="{FF2B5EF4-FFF2-40B4-BE49-F238E27FC236}">
                <a16:creationId xmlns:a16="http://schemas.microsoft.com/office/drawing/2014/main" id="{29302940-969F-42F7-9290-ABF7F4BABAD4}"/>
              </a:ext>
            </a:extLst>
          </p:cNvPr>
          <p:cNvSpPr/>
          <p:nvPr/>
        </p:nvSpPr>
        <p:spPr>
          <a:xfrm>
            <a:off x="608012" y="38100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F632D66-8C01-4ADD-82DD-BD6A1AEF0A38}"/>
              </a:ext>
            </a:extLst>
          </p:cNvPr>
          <p:cNvSpPr/>
          <p:nvPr/>
        </p:nvSpPr>
        <p:spPr>
          <a:xfrm>
            <a:off x="774938" y="3948699"/>
            <a:ext cx="1371600" cy="1005840"/>
          </a:xfrm>
          <a:prstGeom prst="roundRect">
            <a:avLst/>
          </a:prstGeom>
          <a:blipFill dpi="0" rotWithShape="1">
            <a:blip r:embed="rId4">
              <a:extLst>
                <a:ext uri="{28A0092B-C50C-407E-A947-70E740481C1C}">
                  <a14:useLocalDpi xmlns:a14="http://schemas.microsoft.com/office/drawing/2010/main" val="0"/>
                </a:ext>
              </a:extLst>
            </a:blip>
            <a:srcRect/>
            <a:stretch>
              <a:fillRect l="-23334" t="-31818" r="-23334" b="-31818"/>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034872-FE42-4B1E-8930-E86FC59513B8}"/>
              </a:ext>
            </a:extLst>
          </p:cNvPr>
          <p:cNvSpPr txBox="1"/>
          <p:nvPr/>
        </p:nvSpPr>
        <p:spPr>
          <a:xfrm>
            <a:off x="2237262" y="4099560"/>
            <a:ext cx="9083042" cy="707886"/>
          </a:xfrm>
          <a:prstGeom prst="rect">
            <a:avLst/>
          </a:prstGeom>
          <a:noFill/>
        </p:spPr>
        <p:txBody>
          <a:bodyPr wrap="square" rtlCol="0">
            <a:spAutoFit/>
          </a:bodyPr>
          <a:lstStyle/>
          <a:p>
            <a:r>
              <a:rPr lang="en-US" sz="2000" b="1" dirty="0"/>
              <a:t>Siemens Communications Award </a:t>
            </a:r>
            <a:r>
              <a:rPr lang="en-US" sz="2000" dirty="0"/>
              <a:t>(awarded across the global organization) for team collaboration and creativity in promoting the Siemens brand (2008)</a:t>
            </a:r>
          </a:p>
        </p:txBody>
      </p:sp>
      <p:sp>
        <p:nvSpPr>
          <p:cNvPr id="17" name="Rectangle: Rounded Corners 16">
            <a:extLst>
              <a:ext uri="{FF2B5EF4-FFF2-40B4-BE49-F238E27FC236}">
                <a16:creationId xmlns:a16="http://schemas.microsoft.com/office/drawing/2014/main" id="{3DB1954D-A4F1-4FAE-B8A5-91CA34C4C071}"/>
              </a:ext>
            </a:extLst>
          </p:cNvPr>
          <p:cNvSpPr/>
          <p:nvPr/>
        </p:nvSpPr>
        <p:spPr>
          <a:xfrm>
            <a:off x="608012" y="5181600"/>
            <a:ext cx="10969943" cy="1280160"/>
          </a:xfrm>
          <a:prstGeom prst="roundRect">
            <a:avLst/>
          </a:prstGeom>
          <a:solidFill>
            <a:srgbClr val="EEF7F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210952C-2339-4671-BBCE-41AE88152E97}"/>
              </a:ext>
            </a:extLst>
          </p:cNvPr>
          <p:cNvSpPr/>
          <p:nvPr/>
        </p:nvSpPr>
        <p:spPr>
          <a:xfrm>
            <a:off x="789463" y="5318760"/>
            <a:ext cx="1371600" cy="1005840"/>
          </a:xfrm>
          <a:prstGeom prst="roundRect">
            <a:avLst/>
          </a:prstGeom>
          <a:blipFill dpi="0" rotWithShape="1">
            <a:blip r:embed="rId5">
              <a:extLst>
                <a:ext uri="{28A0092B-C50C-407E-A947-70E740481C1C}">
                  <a14:useLocalDpi xmlns:a14="http://schemas.microsoft.com/office/drawing/2010/main" val="0"/>
                </a:ext>
              </a:extLst>
            </a:blip>
            <a:srcRect/>
            <a:stretch>
              <a:fillRect l="-3334" t="-4546" r="-3334" b="-4546"/>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52ACFF-702C-4007-ADEC-F650002C232C}"/>
              </a:ext>
            </a:extLst>
          </p:cNvPr>
          <p:cNvSpPr txBox="1"/>
          <p:nvPr/>
        </p:nvSpPr>
        <p:spPr>
          <a:xfrm>
            <a:off x="2237262" y="5334000"/>
            <a:ext cx="9083042" cy="1015663"/>
          </a:xfrm>
          <a:prstGeom prst="rect">
            <a:avLst/>
          </a:prstGeom>
          <a:noFill/>
        </p:spPr>
        <p:txBody>
          <a:bodyPr wrap="square" rtlCol="0">
            <a:spAutoFit/>
          </a:bodyPr>
          <a:lstStyle/>
          <a:p>
            <a:r>
              <a:rPr lang="en-US" sz="2000" b="1" dirty="0"/>
              <a:t>Trade Association Business Publications International Awards</a:t>
            </a:r>
            <a:r>
              <a:rPr lang="en-US" sz="2000" dirty="0"/>
              <a:t>: b2b Web Site (2008); Single Issue (2004); Cover (2004, 2005, 2007, 2008); Opening Page/Spread (2005, 2007, 2008); Department (2008); Radiology Directory (2006) </a:t>
            </a:r>
          </a:p>
        </p:txBody>
      </p:sp>
    </p:spTree>
    <p:extLst>
      <p:ext uri="{BB962C8B-B14F-4D97-AF65-F5344CB8AC3E}">
        <p14:creationId xmlns:p14="http://schemas.microsoft.com/office/powerpoint/2010/main" val="278201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50ADD9-756B-E3FC-7D4C-38D884039B4E}"/>
              </a:ext>
            </a:extLst>
          </p:cNvPr>
          <p:cNvSpPr/>
          <p:nvPr/>
        </p:nvSpPr>
        <p:spPr>
          <a:xfrm>
            <a:off x="6246812" y="1815599"/>
            <a:ext cx="5181600" cy="3137401"/>
          </a:xfrm>
          <a:prstGeom prst="rect">
            <a:avLst/>
          </a:prstGeom>
          <a:solidFill>
            <a:srgbClr val="EEF7F8"/>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C40711-6D66-3245-310E-1C483541FABC}"/>
              </a:ext>
            </a:extLst>
          </p:cNvPr>
          <p:cNvSpPr/>
          <p:nvPr/>
        </p:nvSpPr>
        <p:spPr>
          <a:xfrm>
            <a:off x="684212" y="1089660"/>
            <a:ext cx="5181600" cy="5311140"/>
          </a:xfrm>
          <a:prstGeom prst="rect">
            <a:avLst/>
          </a:prstGeom>
          <a:solidFill>
            <a:srgbClr val="EEF7F8"/>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B7DF2-AACA-4EB7-8C6F-7DDCA44AB0FC}"/>
              </a:ext>
            </a:extLst>
          </p:cNvPr>
          <p:cNvSpPr>
            <a:spLocks noGrp="1"/>
          </p:cNvSpPr>
          <p:nvPr>
            <p:ph type="title"/>
          </p:nvPr>
        </p:nvSpPr>
        <p:spPr>
          <a:xfrm>
            <a:off x="609441" y="274639"/>
            <a:ext cx="10969943" cy="639761"/>
          </a:xfrm>
        </p:spPr>
        <p:txBody>
          <a:bodyPr/>
          <a:lstStyle/>
          <a:p>
            <a:r>
              <a:rPr lang="en-US" sz="2800" dirty="0"/>
              <a:t>Skills</a:t>
            </a:r>
          </a:p>
        </p:txBody>
      </p:sp>
      <p:sp>
        <p:nvSpPr>
          <p:cNvPr id="13" name="TextBox 12">
            <a:extLst>
              <a:ext uri="{FF2B5EF4-FFF2-40B4-BE49-F238E27FC236}">
                <a16:creationId xmlns:a16="http://schemas.microsoft.com/office/drawing/2014/main" id="{20200A9B-C304-48D2-92A9-D0F2B2112422}"/>
              </a:ext>
            </a:extLst>
          </p:cNvPr>
          <p:cNvSpPr txBox="1"/>
          <p:nvPr/>
        </p:nvSpPr>
        <p:spPr>
          <a:xfrm>
            <a:off x="6856412" y="1905000"/>
            <a:ext cx="4038600" cy="3062377"/>
          </a:xfrm>
          <a:prstGeom prst="rect">
            <a:avLst/>
          </a:prstGeom>
          <a:noFill/>
        </p:spPr>
        <p:txBody>
          <a:bodyPr wrap="square" rtlCol="0">
            <a:spAutoFit/>
          </a:bodyPr>
          <a:lstStyle/>
          <a:p>
            <a:pPr marL="342900" indent="-342900">
              <a:spcAft>
                <a:spcPts val="500"/>
              </a:spcAft>
              <a:buFont typeface="Wingdings" panose="05000000000000000000" pitchFamily="2" charset="2"/>
              <a:buChar char="Ø"/>
            </a:pPr>
            <a:r>
              <a:rPr lang="en-US" dirty="0">
                <a:solidFill>
                  <a:schemeClr val="tx2">
                    <a:lumMod val="75000"/>
                  </a:schemeClr>
                </a:solidFill>
              </a:rPr>
              <a:t>Web Content Management Systems</a:t>
            </a:r>
          </a:p>
          <a:p>
            <a:pPr marL="342900" indent="-342900">
              <a:spcAft>
                <a:spcPts val="500"/>
              </a:spcAft>
              <a:buFont typeface="Wingdings" panose="05000000000000000000" pitchFamily="2" charset="2"/>
              <a:buChar char="Ø"/>
            </a:pPr>
            <a:r>
              <a:rPr lang="en-US" dirty="0">
                <a:solidFill>
                  <a:schemeClr val="tx2">
                    <a:lumMod val="75000"/>
                  </a:schemeClr>
                </a:solidFill>
              </a:rPr>
              <a:t>Umbraco</a:t>
            </a:r>
          </a:p>
          <a:p>
            <a:pPr marL="342900" indent="-342900">
              <a:spcAft>
                <a:spcPts val="500"/>
              </a:spcAft>
              <a:buFont typeface="Wingdings" panose="05000000000000000000" pitchFamily="2" charset="2"/>
              <a:buChar char="Ø"/>
            </a:pPr>
            <a:r>
              <a:rPr lang="en-US" dirty="0">
                <a:solidFill>
                  <a:schemeClr val="tx2">
                    <a:lumMod val="75000"/>
                  </a:schemeClr>
                </a:solidFill>
              </a:rPr>
              <a:t>Dreamweaver</a:t>
            </a:r>
          </a:p>
          <a:p>
            <a:pPr marL="342900" indent="-342900">
              <a:spcAft>
                <a:spcPts val="500"/>
              </a:spcAft>
              <a:buFont typeface="Wingdings" panose="05000000000000000000" pitchFamily="2" charset="2"/>
              <a:buChar char="Ø"/>
            </a:pPr>
            <a:r>
              <a:rPr lang="en-US" dirty="0">
                <a:solidFill>
                  <a:schemeClr val="tx2">
                    <a:lumMod val="75000"/>
                  </a:schemeClr>
                </a:solidFill>
              </a:rPr>
              <a:t>Weebly</a:t>
            </a:r>
          </a:p>
          <a:p>
            <a:pPr marL="342900" indent="-342900">
              <a:spcAft>
                <a:spcPts val="500"/>
              </a:spcAft>
              <a:buFont typeface="Wingdings" panose="05000000000000000000" pitchFamily="2" charset="2"/>
              <a:buChar char="Ø"/>
            </a:pPr>
            <a:r>
              <a:rPr lang="en-US" dirty="0">
                <a:solidFill>
                  <a:schemeClr val="tx2">
                    <a:lumMod val="75000"/>
                  </a:schemeClr>
                </a:solidFill>
              </a:rPr>
              <a:t>WordPress</a:t>
            </a:r>
          </a:p>
          <a:p>
            <a:pPr marL="342900" indent="-342900">
              <a:spcAft>
                <a:spcPts val="500"/>
              </a:spcAft>
              <a:buFont typeface="Wingdings" panose="05000000000000000000" pitchFamily="2" charset="2"/>
              <a:buChar char="Ø"/>
            </a:pPr>
            <a:r>
              <a:rPr lang="en-US" dirty="0">
                <a:solidFill>
                  <a:schemeClr val="tx2">
                    <a:lumMod val="75000"/>
                  </a:schemeClr>
                </a:solidFill>
              </a:rPr>
              <a:t>QuarkXPress</a:t>
            </a:r>
          </a:p>
        </p:txBody>
      </p:sp>
      <p:sp>
        <p:nvSpPr>
          <p:cNvPr id="4" name="TextBox 3">
            <a:extLst>
              <a:ext uri="{FF2B5EF4-FFF2-40B4-BE49-F238E27FC236}">
                <a16:creationId xmlns:a16="http://schemas.microsoft.com/office/drawing/2014/main" id="{1317F69D-24CD-3540-31D4-A53ADA9C0ED5}"/>
              </a:ext>
            </a:extLst>
          </p:cNvPr>
          <p:cNvSpPr txBox="1"/>
          <p:nvPr/>
        </p:nvSpPr>
        <p:spPr>
          <a:xfrm>
            <a:off x="1217612" y="1884179"/>
            <a:ext cx="4210533" cy="4478149"/>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dirty="0">
                <a:solidFill>
                  <a:schemeClr val="tx2">
                    <a:lumMod val="75000"/>
                  </a:schemeClr>
                </a:solidFill>
              </a:rPr>
              <a:t>Microsoft Office</a:t>
            </a:r>
          </a:p>
          <a:p>
            <a:pPr marL="342900" indent="-342900">
              <a:spcAft>
                <a:spcPts val="600"/>
              </a:spcAft>
              <a:buFont typeface="Wingdings" panose="05000000000000000000" pitchFamily="2" charset="2"/>
              <a:buChar char="Ø"/>
            </a:pPr>
            <a:r>
              <a:rPr lang="en-US" dirty="0">
                <a:solidFill>
                  <a:schemeClr val="tx2">
                    <a:lumMod val="75000"/>
                  </a:schemeClr>
                </a:solidFill>
              </a:rPr>
              <a:t>Adobe Pro / Creative Cloud </a:t>
            </a:r>
          </a:p>
          <a:p>
            <a:pPr marL="342900" indent="-342900">
              <a:spcAft>
                <a:spcPts val="600"/>
              </a:spcAft>
              <a:buFont typeface="Wingdings" panose="05000000000000000000" pitchFamily="2" charset="2"/>
              <a:buChar char="Ø"/>
            </a:pPr>
            <a:r>
              <a:rPr lang="en-US" dirty="0">
                <a:solidFill>
                  <a:schemeClr val="tx2">
                    <a:lumMod val="75000"/>
                  </a:schemeClr>
                </a:solidFill>
              </a:rPr>
              <a:t>Sharepoint</a:t>
            </a:r>
          </a:p>
          <a:p>
            <a:pPr marL="342900" indent="-342900">
              <a:spcAft>
                <a:spcPts val="600"/>
              </a:spcAft>
              <a:buFont typeface="Wingdings" panose="05000000000000000000" pitchFamily="2" charset="2"/>
              <a:buChar char="Ø"/>
            </a:pPr>
            <a:r>
              <a:rPr lang="en-US" dirty="0">
                <a:solidFill>
                  <a:schemeClr val="tx2">
                    <a:lumMod val="75000"/>
                  </a:schemeClr>
                </a:solidFill>
              </a:rPr>
              <a:t>Salesforce</a:t>
            </a:r>
          </a:p>
          <a:p>
            <a:pPr marL="342900" indent="-342900">
              <a:spcAft>
                <a:spcPts val="600"/>
              </a:spcAft>
              <a:buFont typeface="Wingdings" panose="05000000000000000000" pitchFamily="2" charset="2"/>
              <a:buChar char="Ø"/>
            </a:pPr>
            <a:r>
              <a:rPr lang="en-US" dirty="0">
                <a:solidFill>
                  <a:schemeClr val="tx2">
                    <a:lumMod val="75000"/>
                  </a:schemeClr>
                </a:solidFill>
              </a:rPr>
              <a:t>Cision</a:t>
            </a:r>
          </a:p>
          <a:p>
            <a:pPr marL="342900" indent="-342900">
              <a:spcAft>
                <a:spcPts val="600"/>
              </a:spcAft>
              <a:buFont typeface="Wingdings" panose="05000000000000000000" pitchFamily="2" charset="2"/>
              <a:buChar char="Ø"/>
            </a:pPr>
            <a:r>
              <a:rPr lang="en-US" dirty="0">
                <a:solidFill>
                  <a:schemeClr val="tx2">
                    <a:lumMod val="75000"/>
                  </a:schemeClr>
                </a:solidFill>
              </a:rPr>
              <a:t>Associated Press style</a:t>
            </a:r>
          </a:p>
          <a:p>
            <a:pPr marL="342900" indent="-342900">
              <a:spcAft>
                <a:spcPts val="600"/>
              </a:spcAft>
              <a:buFont typeface="Wingdings" panose="05000000000000000000" pitchFamily="2" charset="2"/>
              <a:buChar char="Ø"/>
            </a:pPr>
            <a:r>
              <a:rPr lang="en-US" dirty="0">
                <a:solidFill>
                  <a:schemeClr val="tx2">
                    <a:lumMod val="75000"/>
                  </a:schemeClr>
                </a:solidFill>
              </a:rPr>
              <a:t>WebEx</a:t>
            </a:r>
          </a:p>
          <a:p>
            <a:pPr marL="342900" indent="-342900">
              <a:spcAft>
                <a:spcPts val="600"/>
              </a:spcAft>
              <a:buFont typeface="Wingdings" panose="05000000000000000000" pitchFamily="2" charset="2"/>
              <a:buChar char="Ø"/>
            </a:pPr>
            <a:r>
              <a:rPr lang="en-US" dirty="0">
                <a:solidFill>
                  <a:schemeClr val="tx2">
                    <a:lumMod val="75000"/>
                  </a:schemeClr>
                </a:solidFill>
              </a:rPr>
              <a:t>Zoom</a:t>
            </a:r>
          </a:p>
          <a:p>
            <a:pPr marL="342900" indent="-342900">
              <a:spcAft>
                <a:spcPts val="600"/>
              </a:spcAft>
              <a:buFont typeface="Wingdings" panose="05000000000000000000" pitchFamily="2" charset="2"/>
              <a:buChar char="Ø"/>
            </a:pPr>
            <a:r>
              <a:rPr lang="en-US" dirty="0">
                <a:solidFill>
                  <a:schemeClr val="tx2">
                    <a:lumMod val="75000"/>
                  </a:schemeClr>
                </a:solidFill>
              </a:rPr>
              <a:t>Skype</a:t>
            </a:r>
          </a:p>
          <a:p>
            <a:pPr marL="342900" indent="-342900">
              <a:spcAft>
                <a:spcPts val="600"/>
              </a:spcAft>
              <a:buFont typeface="Wingdings" panose="05000000000000000000" pitchFamily="2" charset="2"/>
              <a:buChar char="Ø"/>
            </a:pPr>
            <a:r>
              <a:rPr lang="en-US" dirty="0">
                <a:solidFill>
                  <a:schemeClr val="tx2">
                    <a:lumMod val="75000"/>
                  </a:schemeClr>
                </a:solidFill>
              </a:rPr>
              <a:t>Microsoft Teams / Power BI</a:t>
            </a:r>
          </a:p>
        </p:txBody>
      </p:sp>
      <p:sp>
        <p:nvSpPr>
          <p:cNvPr id="6" name="Rectangle 5">
            <a:extLst>
              <a:ext uri="{FF2B5EF4-FFF2-40B4-BE49-F238E27FC236}">
                <a16:creationId xmlns:a16="http://schemas.microsoft.com/office/drawing/2014/main" id="{3AF456A8-C1E0-7898-5E1A-7081D862862C}"/>
              </a:ext>
            </a:extLst>
          </p:cNvPr>
          <p:cNvSpPr/>
          <p:nvPr/>
        </p:nvSpPr>
        <p:spPr>
          <a:xfrm>
            <a:off x="684212" y="1097280"/>
            <a:ext cx="5181600" cy="710699"/>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Creativity and Connectivity</a:t>
            </a:r>
          </a:p>
        </p:txBody>
      </p:sp>
      <p:sp>
        <p:nvSpPr>
          <p:cNvPr id="10" name="Rectangle 9">
            <a:extLst>
              <a:ext uri="{FF2B5EF4-FFF2-40B4-BE49-F238E27FC236}">
                <a16:creationId xmlns:a16="http://schemas.microsoft.com/office/drawing/2014/main" id="{B2BCA131-3387-3DE1-69EC-1BB6054C3C29}"/>
              </a:ext>
            </a:extLst>
          </p:cNvPr>
          <p:cNvSpPr/>
          <p:nvPr/>
        </p:nvSpPr>
        <p:spPr>
          <a:xfrm>
            <a:off x="6246813" y="1097280"/>
            <a:ext cx="5181600" cy="710699"/>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Web CMS and Desktop Publishing</a:t>
            </a:r>
          </a:p>
        </p:txBody>
      </p:sp>
      <p:sp>
        <p:nvSpPr>
          <p:cNvPr id="12" name="TextBox 11">
            <a:extLst>
              <a:ext uri="{FF2B5EF4-FFF2-40B4-BE49-F238E27FC236}">
                <a16:creationId xmlns:a16="http://schemas.microsoft.com/office/drawing/2014/main" id="{E22DBC3D-BAF3-76C4-A8E7-3F956C7ED8F0}"/>
              </a:ext>
            </a:extLst>
          </p:cNvPr>
          <p:cNvSpPr txBox="1"/>
          <p:nvPr/>
        </p:nvSpPr>
        <p:spPr>
          <a:xfrm>
            <a:off x="6246812" y="5086290"/>
            <a:ext cx="3378636" cy="400110"/>
          </a:xfrm>
          <a:prstGeom prst="rect">
            <a:avLst/>
          </a:prstGeom>
          <a:noFill/>
        </p:spPr>
        <p:txBody>
          <a:bodyPr wrap="square" rtlCol="0">
            <a:spAutoFit/>
          </a:bodyPr>
          <a:lstStyle/>
          <a:p>
            <a:r>
              <a:rPr lang="en-US" sz="2000" b="1" i="1" dirty="0">
                <a:solidFill>
                  <a:schemeClr val="accent3">
                    <a:lumMod val="75000"/>
                  </a:schemeClr>
                </a:solidFill>
              </a:rPr>
              <a:t>Social Media Platforms:</a:t>
            </a:r>
          </a:p>
        </p:txBody>
      </p:sp>
      <p:pic>
        <p:nvPicPr>
          <p:cNvPr id="24" name="Picture 23" descr="A blue and white logo&#10;&#10;Description automatically generated">
            <a:extLst>
              <a:ext uri="{FF2B5EF4-FFF2-40B4-BE49-F238E27FC236}">
                <a16:creationId xmlns:a16="http://schemas.microsoft.com/office/drawing/2014/main" id="{938F1CD7-A951-BE48-EAD1-05EFEC3674E3}"/>
              </a:ext>
            </a:extLst>
          </p:cNvPr>
          <p:cNvPicPr>
            <a:picLocks noChangeAspect="1"/>
          </p:cNvPicPr>
          <p:nvPr/>
        </p:nvPicPr>
        <p:blipFill>
          <a:blip r:embed="rId2">
            <a:extLst>
              <a:ext uri="{28A0092B-C50C-407E-A947-70E740481C1C}">
                <a14:useLocalDpi xmlns:a14="http://schemas.microsoft.com/office/drawing/2010/main" val="0"/>
              </a:ext>
            </a:extLst>
          </a:blip>
          <a:srcRect l="17180" r="17179"/>
          <a:stretch/>
        </p:blipFill>
        <p:spPr>
          <a:xfrm>
            <a:off x="9891179" y="5483235"/>
            <a:ext cx="1003833" cy="917565"/>
          </a:xfrm>
          <a:prstGeom prst="rect">
            <a:avLst/>
          </a:prstGeom>
        </p:spPr>
      </p:pic>
      <p:pic>
        <p:nvPicPr>
          <p:cNvPr id="26" name="Picture 25" descr="A black x symbol with white background&#10;&#10;Description automatically generated">
            <a:extLst>
              <a:ext uri="{FF2B5EF4-FFF2-40B4-BE49-F238E27FC236}">
                <a16:creationId xmlns:a16="http://schemas.microsoft.com/office/drawing/2014/main" id="{C42A92B8-D41B-612A-1E7D-EFAAD0530CAC}"/>
              </a:ext>
            </a:extLst>
          </p:cNvPr>
          <p:cNvPicPr>
            <a:picLocks noChangeAspect="1"/>
          </p:cNvPicPr>
          <p:nvPr/>
        </p:nvPicPr>
        <p:blipFill>
          <a:blip r:embed="rId3">
            <a:extLst>
              <a:ext uri="{28A0092B-C50C-407E-A947-70E740481C1C}">
                <a14:useLocalDpi xmlns:a14="http://schemas.microsoft.com/office/drawing/2010/main" val="0"/>
              </a:ext>
            </a:extLst>
          </a:blip>
          <a:srcRect l="7843" t="9314" r="8334" b="9804"/>
          <a:stretch/>
        </p:blipFill>
        <p:spPr>
          <a:xfrm>
            <a:off x="8380412" y="5518484"/>
            <a:ext cx="914400" cy="882316"/>
          </a:xfrm>
          <a:prstGeom prst="rect">
            <a:avLst/>
          </a:prstGeom>
        </p:spPr>
      </p:pic>
      <p:pic>
        <p:nvPicPr>
          <p:cNvPr id="28" name="Picture 27" descr="A blue and black logo&#10;&#10;Description automatically generated">
            <a:extLst>
              <a:ext uri="{FF2B5EF4-FFF2-40B4-BE49-F238E27FC236}">
                <a16:creationId xmlns:a16="http://schemas.microsoft.com/office/drawing/2014/main" id="{2DC6DE86-8A94-D67B-A5F0-BD16F718B660}"/>
              </a:ext>
            </a:extLst>
          </p:cNvPr>
          <p:cNvPicPr>
            <a:picLocks noChangeAspect="1"/>
          </p:cNvPicPr>
          <p:nvPr/>
        </p:nvPicPr>
        <p:blipFill>
          <a:blip r:embed="rId4">
            <a:extLst>
              <a:ext uri="{28A0092B-C50C-407E-A947-70E740481C1C}">
                <a14:useLocalDpi xmlns:a14="http://schemas.microsoft.com/office/drawing/2010/main" val="0"/>
              </a:ext>
            </a:extLst>
          </a:blip>
          <a:srcRect l="11111" t="16000" r="11111" b="16000"/>
          <a:stretch/>
        </p:blipFill>
        <p:spPr>
          <a:xfrm>
            <a:off x="6780213" y="5518484"/>
            <a:ext cx="1009186" cy="882316"/>
          </a:xfrm>
          <a:prstGeom prst="rect">
            <a:avLst/>
          </a:prstGeom>
        </p:spPr>
      </p:pic>
    </p:spTree>
    <p:extLst>
      <p:ext uri="{BB962C8B-B14F-4D97-AF65-F5344CB8AC3E}">
        <p14:creationId xmlns:p14="http://schemas.microsoft.com/office/powerpoint/2010/main" val="948124414"/>
      </p:ext>
    </p:extLst>
  </p:cSld>
  <p:clrMapOvr>
    <a:masterClrMapping/>
  </p:clrMapOvr>
</p:sld>
</file>

<file path=ppt/theme/theme1.xml><?xml version="1.0" encoding="utf-8"?>
<a:theme xmlns:a="http://schemas.openxmlformats.org/drawingml/2006/main" name="Office Theme">
  <a:themeElements>
    <a:clrScheme name="Custom 109">
      <a:dk1>
        <a:sysClr val="windowText" lastClr="000000"/>
      </a:dk1>
      <a:lt1>
        <a:sysClr val="window" lastClr="FFFFFF"/>
      </a:lt1>
      <a:dk2>
        <a:srgbClr val="1F497D"/>
      </a:dk2>
      <a:lt2>
        <a:srgbClr val="EEECE1"/>
      </a:lt2>
      <a:accent1>
        <a:srgbClr val="F5A34D"/>
      </a:accent1>
      <a:accent2>
        <a:srgbClr val="F27078"/>
      </a:accent2>
      <a:accent3>
        <a:srgbClr val="47ADB9"/>
      </a:accent3>
      <a:accent4>
        <a:srgbClr val="A2B973"/>
      </a:accent4>
      <a:accent5>
        <a:srgbClr val="FFF8F2"/>
      </a:accent5>
      <a:accent6>
        <a:srgbClr val="104A5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2019 Calendar">
      <a:dk1>
        <a:sysClr val="windowText" lastClr="000000"/>
      </a:dk1>
      <a:lt1>
        <a:sysClr val="window" lastClr="FFFFFF"/>
      </a:lt1>
      <a:dk2>
        <a:srgbClr val="1F497D"/>
      </a:dk2>
      <a:lt2>
        <a:srgbClr val="EEECE1"/>
      </a:lt2>
      <a:accent1>
        <a:srgbClr val="E35A35"/>
      </a:accent1>
      <a:accent2>
        <a:srgbClr val="ECB448"/>
      </a:accent2>
      <a:accent3>
        <a:srgbClr val="8BB74C"/>
      </a:accent3>
      <a:accent4>
        <a:srgbClr val="5FB7A2"/>
      </a:accent4>
      <a:accent5>
        <a:srgbClr val="3081AC"/>
      </a:accent5>
      <a:accent6>
        <a:srgbClr val="A5A5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19812</TotalTime>
  <Words>4162</Words>
  <Application>Microsoft Office PowerPoint</Application>
  <PresentationFormat>Custom</PresentationFormat>
  <Paragraphs>526</Paragraphs>
  <Slides>38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Aptos</vt:lpstr>
      <vt:lpstr>Arial</vt:lpstr>
      <vt:lpstr>Arial Narrow</vt:lpstr>
      <vt:lpstr>Calibri</vt:lpstr>
      <vt:lpstr>Congenial</vt:lpstr>
      <vt:lpstr>Open Sans</vt:lpstr>
      <vt:lpstr>Wingdings</vt:lpstr>
      <vt:lpstr>Office Theme</vt:lpstr>
      <vt:lpstr>1_Office Theme</vt:lpstr>
      <vt:lpstr>PowerPoint Presentation</vt:lpstr>
      <vt:lpstr>PowerPoint Presentation</vt:lpstr>
      <vt:lpstr>PowerPoint Presentation</vt:lpstr>
      <vt:lpstr>About Me</vt:lpstr>
      <vt:lpstr>Professional Experience</vt:lpstr>
      <vt:lpstr>Award-Winning Writer</vt:lpstr>
      <vt:lpstr>Awards &amp; Recognitions</vt:lpstr>
      <vt:lpstr>Awards &amp; Recognitions (continued)</vt:lpstr>
      <vt:lpstr>Skills</vt:lpstr>
      <vt:lpstr>Certifications</vt:lpstr>
      <vt:lpstr>PowerPoint Presentation</vt:lpstr>
      <vt:lpstr>Employee Communications</vt:lpstr>
      <vt:lpstr>Employee Appreciation Event Management</vt:lpstr>
      <vt:lpstr>Social Responsibility Program Management</vt:lpstr>
      <vt:lpstr>Change Management – Cigna </vt:lpstr>
      <vt:lpstr>PowerPoint Presentation</vt:lpstr>
      <vt:lpstr>Media Experience</vt:lpstr>
      <vt:lpstr>Media Relations Campaign – Siemens (2008-2010)*</vt:lpstr>
      <vt:lpstr>Media Placement Campaign – Executive Health Resources/Optum (2011-2015)</vt:lpstr>
      <vt:lpstr>Press Releases</vt:lpstr>
      <vt:lpstr>Media Production</vt:lpstr>
      <vt:lpstr>EHR University Grand Opening – Executive Health Resources (2011)</vt:lpstr>
      <vt:lpstr>Rebranding Campaign – Optum (2014-2019)</vt:lpstr>
      <vt:lpstr>Branded Items</vt:lpstr>
      <vt:lpstr>PowerPoint Presentation</vt:lpstr>
      <vt:lpstr>Customer Communication Channels</vt:lpstr>
      <vt:lpstr>Customer Event Management – Optum Forum (2017-2019)</vt:lpstr>
      <vt:lpstr>Customer Event Management: Regional Conferences – Optum (2017-2019)</vt:lpstr>
      <vt:lpstr>Customer Event Management: Promotion – Optum</vt:lpstr>
      <vt:lpstr>Customer Engagement Program – Optum (2017-2019)</vt:lpstr>
      <vt:lpstr>Customer Engagement Campaign – Optum (2016-2019)</vt:lpstr>
      <vt:lpstr>Compliance Awareness Campaign – Executive Health Resources/Optum (2016)</vt:lpstr>
      <vt:lpstr>Brochures / Flyers</vt:lpstr>
      <vt:lpstr>PowerPoint Presentation</vt:lpstr>
      <vt:lpstr>  Employee Engagement</vt:lpstr>
      <vt:lpstr>  Industry Awareness</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SlideModel PowerPoint Wide</dc:title>
  <dc:creator>Julian</dc:creator>
  <cp:lastModifiedBy>Tom Schaffner</cp:lastModifiedBy>
  <cp:revision>755</cp:revision>
  <dcterms:created xsi:type="dcterms:W3CDTF">2013-09-12T13:05:01Z</dcterms:created>
  <dcterms:modified xsi:type="dcterms:W3CDTF">2024-11-24T16:21:14Z</dcterms:modified>
</cp:coreProperties>
</file>